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charts/chart3.xml" ContentType="application/vnd.openxmlformats-officedocument.drawingml.chart+xml"/>
  <Override PartName="/ppt/notesSlides/notesSlide6.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8" r:id="rId2"/>
    <p:sldMasterId id="2147483700" r:id="rId3"/>
    <p:sldMasterId id="2147483712" r:id="rId4"/>
  </p:sldMasterIdLst>
  <p:notesMasterIdLst>
    <p:notesMasterId r:id="rId26"/>
  </p:notesMasterIdLst>
  <p:handoutMasterIdLst>
    <p:handoutMasterId r:id="rId27"/>
  </p:handoutMasterIdLst>
  <p:sldIdLst>
    <p:sldId id="256" r:id="rId5"/>
    <p:sldId id="347" r:id="rId6"/>
    <p:sldId id="350" r:id="rId7"/>
    <p:sldId id="348" r:id="rId8"/>
    <p:sldId id="336" r:id="rId9"/>
    <p:sldId id="356" r:id="rId10"/>
    <p:sldId id="342" r:id="rId11"/>
    <p:sldId id="365" r:id="rId12"/>
    <p:sldId id="343" r:id="rId13"/>
    <p:sldId id="373" r:id="rId14"/>
    <p:sldId id="496" r:id="rId15"/>
    <p:sldId id="497" r:id="rId16"/>
    <p:sldId id="341" r:id="rId17"/>
    <p:sldId id="344" r:id="rId18"/>
    <p:sldId id="367" r:id="rId19"/>
    <p:sldId id="338" r:id="rId20"/>
    <p:sldId id="366" r:id="rId21"/>
    <p:sldId id="498" r:id="rId22"/>
    <p:sldId id="362" r:id="rId23"/>
    <p:sldId id="371" r:id="rId24"/>
    <p:sldId id="261" r:id="rId25"/>
  </p:sldIdLst>
  <p:sldSz cx="9144000" cy="6858000" type="screen4x3"/>
  <p:notesSz cx="7242175" cy="9515475"/>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1BDBB"/>
    <a:srgbClr val="49B8D9"/>
    <a:srgbClr val="2D8CCC"/>
    <a:srgbClr val="13538A"/>
    <a:srgbClr val="F67031"/>
    <a:srgbClr val="2CADE4"/>
    <a:srgbClr val="191919"/>
    <a:srgbClr val="434343"/>
    <a:srgbClr val="126388"/>
    <a:srgbClr val="1888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84" autoAdjust="0"/>
    <p:restoredTop sz="95343" autoAdjust="0"/>
  </p:normalViewPr>
  <p:slideViewPr>
    <p:cSldViewPr snapToGrid="0">
      <p:cViewPr varScale="1">
        <p:scale>
          <a:sx n="86" d="100"/>
          <a:sy n="86" d="100"/>
        </p:scale>
        <p:origin x="1392" y="58"/>
      </p:cViewPr>
      <p:guideLst>
        <p:guide orient="horz" pos="2160"/>
        <p:guide pos="2880"/>
      </p:guideLst>
    </p:cSldViewPr>
  </p:slideViewPr>
  <p:notesTextViewPr>
    <p:cViewPr>
      <p:scale>
        <a:sx n="1" d="1"/>
        <a:sy n="1" d="1"/>
      </p:scale>
      <p:origin x="0" y="0"/>
    </p:cViewPr>
  </p:notesTextViewPr>
  <p:sorterViewPr>
    <p:cViewPr>
      <p:scale>
        <a:sx n="100" d="100"/>
        <a:sy n="100" d="100"/>
      </p:scale>
      <p:origin x="0" y="-3139"/>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lineChart>
        <c:grouping val="standard"/>
        <c:varyColors val="0"/>
        <c:ser>
          <c:idx val="0"/>
          <c:order val="0"/>
          <c:tx>
            <c:strRef>
              <c:f>Hoja1!$B$1</c:f>
              <c:strCache>
                <c:ptCount val="1"/>
                <c:pt idx="0">
                  <c:v>Puntos</c:v>
                </c:pt>
              </c:strCache>
            </c:strRef>
          </c:tx>
          <c:spPr>
            <a:ln w="34925" cap="rnd">
              <a:solidFill>
                <a:schemeClr val="bg1"/>
              </a:solidFill>
              <a:round/>
            </a:ln>
            <a:effectLst>
              <a:outerShdw dist="25400" dir="2700000" algn="tl" rotWithShape="0">
                <a:schemeClr val="accent5"/>
              </a:outerShdw>
            </a:effectLst>
          </c:spPr>
          <c:marker>
            <c:symbol val="none"/>
          </c:marker>
          <c:dPt>
            <c:idx val="7"/>
            <c:marker>
              <c:symbol val="none"/>
            </c:marker>
            <c:bubble3D val="0"/>
            <c:extLst>
              <c:ext xmlns:c16="http://schemas.microsoft.com/office/drawing/2014/chart" uri="{C3380CC4-5D6E-409C-BE32-E72D297353CC}">
                <c16:uniqueId val="{00000000-B64C-4D22-8126-A1E3B2261C66}"/>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Hoja1!$A$2:$A$17</c:f>
              <c:numCache>
                <c:formatCode>General</c:formatCode>
                <c:ptCount val="1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numCache>
            </c:numRef>
          </c:cat>
          <c:val>
            <c:numRef>
              <c:f>Hoja1!$B$2:$B$17</c:f>
              <c:numCache>
                <c:formatCode>General</c:formatCode>
                <c:ptCount val="16"/>
                <c:pt idx="0">
                  <c:v>73</c:v>
                </c:pt>
                <c:pt idx="1">
                  <c:v>73</c:v>
                </c:pt>
                <c:pt idx="2">
                  <c:v>70</c:v>
                </c:pt>
                <c:pt idx="3">
                  <c:v>69</c:v>
                </c:pt>
                <c:pt idx="4">
                  <c:v>67</c:v>
                </c:pt>
                <c:pt idx="5">
                  <c:v>72</c:v>
                </c:pt>
                <c:pt idx="6">
                  <c:v>72</c:v>
                </c:pt>
                <c:pt idx="7">
                  <c:v>72</c:v>
                </c:pt>
                <c:pt idx="8">
                  <c:v>71</c:v>
                </c:pt>
                <c:pt idx="9">
                  <c:v>73</c:v>
                </c:pt>
                <c:pt idx="10">
                  <c:v>70</c:v>
                </c:pt>
                <c:pt idx="11">
                  <c:v>66</c:v>
                </c:pt>
                <c:pt idx="12">
                  <c:v>67</c:v>
                </c:pt>
                <c:pt idx="13">
                  <c:v>67</c:v>
                </c:pt>
                <c:pt idx="14">
                  <c:v>67</c:v>
                </c:pt>
                <c:pt idx="15">
                  <c:v>67</c:v>
                </c:pt>
              </c:numCache>
            </c:numRef>
          </c:val>
          <c:smooth val="0"/>
          <c:extLst>
            <c:ext xmlns:c16="http://schemas.microsoft.com/office/drawing/2014/chart" uri="{C3380CC4-5D6E-409C-BE32-E72D297353CC}">
              <c16:uniqueId val="{00000001-B64C-4D22-8126-A1E3B2261C66}"/>
            </c:ext>
          </c:extLst>
        </c:ser>
        <c:dLbls>
          <c:showLegendKey val="0"/>
          <c:showVal val="1"/>
          <c:showCatName val="0"/>
          <c:showSerName val="0"/>
          <c:showPercent val="0"/>
          <c:showBubbleSize val="0"/>
        </c:dLbls>
        <c:dropLines>
          <c:spPr>
            <a:ln w="9525" cap="flat" cmpd="sng" algn="ctr">
              <a:gradFill>
                <a:gsLst>
                  <a:gs pos="0">
                    <a:schemeClr val="lt1"/>
                  </a:gs>
                  <a:gs pos="100000">
                    <a:schemeClr val="lt1">
                      <a:alpha val="0"/>
                    </a:schemeClr>
                  </a:gs>
                </a:gsLst>
                <a:lin ang="5400000" scaled="0"/>
              </a:gradFill>
              <a:round/>
            </a:ln>
            <a:effectLst/>
          </c:spPr>
        </c:dropLines>
        <c:smooth val="0"/>
        <c:axId val="43997440"/>
        <c:axId val="44037632"/>
      </c:lineChart>
      <c:catAx>
        <c:axId val="43997440"/>
        <c:scaling>
          <c:orientation val="minMax"/>
        </c:scaling>
        <c:delete val="0"/>
        <c:axPos val="b"/>
        <c:numFmt formatCode="General" sourceLinked="1"/>
        <c:majorTickMark val="none"/>
        <c:minorTickMark val="none"/>
        <c:tickLblPos val="nextTo"/>
        <c:spPr>
          <a:noFill/>
          <a:ln w="12700" cap="flat" cmpd="sng" algn="ctr">
            <a:solidFill>
              <a:schemeClr val="lt1"/>
            </a:solidFill>
            <a:round/>
          </a:ln>
          <a:effectLst/>
        </c:spPr>
        <c:txPr>
          <a:bodyPr rot="-60000000" spcFirstLastPara="1" vertOverflow="ellipsis" vert="horz" wrap="square" anchor="ctr" anchorCtr="1"/>
          <a:lstStyle/>
          <a:p>
            <a:pPr>
              <a:defRPr sz="1197" b="0" i="0" u="none" strike="noStrike" kern="1200" spc="100" baseline="0">
                <a:solidFill>
                  <a:schemeClr val="lt1"/>
                </a:solidFill>
                <a:latin typeface="+mn-lt"/>
                <a:ea typeface="+mn-ea"/>
                <a:cs typeface="+mn-cs"/>
              </a:defRPr>
            </a:pPr>
            <a:endParaRPr lang="en-US"/>
          </a:p>
        </c:txPr>
        <c:crossAx val="44037632"/>
        <c:crosses val="autoZero"/>
        <c:auto val="1"/>
        <c:lblAlgn val="ctr"/>
        <c:lblOffset val="100"/>
        <c:noMultiLvlLbl val="0"/>
      </c:catAx>
      <c:valAx>
        <c:axId val="44037632"/>
        <c:scaling>
          <c:orientation val="minMax"/>
          <c:max val="80"/>
          <c:min val="60"/>
        </c:scaling>
        <c:delete val="1"/>
        <c:axPos val="l"/>
        <c:numFmt formatCode="General" sourceLinked="1"/>
        <c:majorTickMark val="none"/>
        <c:minorTickMark val="none"/>
        <c:tickLblPos val="nextTo"/>
        <c:crossAx val="43997440"/>
        <c:crosses val="autoZero"/>
        <c:crossBetween val="between"/>
      </c:valAx>
      <c:spPr>
        <a:solidFill>
          <a:srgbClr val="191919"/>
        </a:solidFill>
        <a:ln>
          <a:noFill/>
        </a:ln>
        <a:effectLst/>
      </c:spPr>
    </c:plotArea>
    <c:plotVisOnly val="1"/>
    <c:dispBlanksAs val="gap"/>
    <c:showDLblsOverMax val="0"/>
  </c:chart>
  <c:spPr>
    <a:solidFill>
      <a:srgbClr val="191919"/>
    </a:solidFill>
    <a:ln w="9525" cap="flat" cmpd="sng" algn="ctr">
      <a:no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5.3080951686594727E-2"/>
          <c:y val="8.7487458470164245E-2"/>
          <c:w val="0.91905742684942204"/>
          <c:h val="0.84317326500459711"/>
        </c:manualLayout>
      </c:layout>
      <c:lineChart>
        <c:grouping val="standard"/>
        <c:varyColors val="0"/>
        <c:ser>
          <c:idx val="0"/>
          <c:order val="0"/>
          <c:tx>
            <c:strRef>
              <c:f>Hoja1!$B$1</c:f>
              <c:strCache>
                <c:ptCount val="1"/>
                <c:pt idx="0">
                  <c:v>Posición</c:v>
                </c:pt>
              </c:strCache>
            </c:strRef>
          </c:tx>
          <c:spPr>
            <a:ln w="19050" cap="rnd" cmpd="sng" algn="ctr">
              <a:solidFill>
                <a:schemeClr val="accent5">
                  <a:shade val="95000"/>
                  <a:satMod val="105000"/>
                </a:schemeClr>
              </a:solidFill>
              <a:round/>
            </a:ln>
            <a:effectLst/>
          </c:spPr>
          <c:marker>
            <c:symbol val="circle"/>
            <c:size val="17"/>
            <c:spPr>
              <a:solidFill>
                <a:schemeClr val="lt1"/>
              </a:solidFill>
              <a:ln>
                <a:noFill/>
              </a:ln>
              <a:effectLst/>
            </c:spPr>
          </c:marker>
          <c:dPt>
            <c:idx val="7"/>
            <c:marker>
              <c:symbol val="circle"/>
              <c:size val="17"/>
              <c:spPr>
                <a:solidFill>
                  <a:schemeClr val="lt1"/>
                </a:solidFill>
                <a:ln>
                  <a:noFill/>
                </a:ln>
                <a:effectLst/>
              </c:spPr>
            </c:marker>
            <c:bubble3D val="0"/>
            <c:extLst>
              <c:ext xmlns:c16="http://schemas.microsoft.com/office/drawing/2014/chart" uri="{C3380CC4-5D6E-409C-BE32-E72D297353CC}">
                <c16:uniqueId val="{00000000-9A1C-4D6A-9410-282D7893C6C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5"/>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Hoja1!$A$2:$A$17</c:f>
              <c:numCache>
                <c:formatCode>General</c:formatCode>
                <c:ptCount val="1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numCache>
            </c:numRef>
          </c:cat>
          <c:val>
            <c:numRef>
              <c:f>Hoja1!$B$2:$B$17</c:f>
              <c:numCache>
                <c:formatCode>General</c:formatCode>
                <c:ptCount val="16"/>
                <c:pt idx="0">
                  <c:v>21</c:v>
                </c:pt>
                <c:pt idx="1">
                  <c:v>20</c:v>
                </c:pt>
                <c:pt idx="2">
                  <c:v>22</c:v>
                </c:pt>
                <c:pt idx="3">
                  <c:v>23</c:v>
                </c:pt>
                <c:pt idx="4">
                  <c:v>25</c:v>
                </c:pt>
                <c:pt idx="5">
                  <c:v>21</c:v>
                </c:pt>
                <c:pt idx="6">
                  <c:v>22</c:v>
                </c:pt>
                <c:pt idx="7">
                  <c:v>20</c:v>
                </c:pt>
                <c:pt idx="8">
                  <c:v>22</c:v>
                </c:pt>
                <c:pt idx="9">
                  <c:v>21</c:v>
                </c:pt>
                <c:pt idx="10">
                  <c:v>23</c:v>
                </c:pt>
                <c:pt idx="11">
                  <c:v>24</c:v>
                </c:pt>
                <c:pt idx="12">
                  <c:v>26</c:v>
                </c:pt>
                <c:pt idx="13">
                  <c:v>27</c:v>
                </c:pt>
                <c:pt idx="14">
                  <c:v>26</c:v>
                </c:pt>
                <c:pt idx="15">
                  <c:v>25</c:v>
                </c:pt>
              </c:numCache>
            </c:numRef>
          </c:val>
          <c:smooth val="0"/>
          <c:extLst>
            <c:ext xmlns:c16="http://schemas.microsoft.com/office/drawing/2014/chart" uri="{C3380CC4-5D6E-409C-BE32-E72D297353CC}">
              <c16:uniqueId val="{00000001-9A1C-4D6A-9410-282D7893C6C1}"/>
            </c:ext>
          </c:extLst>
        </c:ser>
        <c:dLbls>
          <c:dLblPos val="ctr"/>
          <c:showLegendKey val="0"/>
          <c:showVal val="1"/>
          <c:showCatName val="0"/>
          <c:showSerName val="0"/>
          <c:showPercent val="0"/>
          <c:showBubbleSize val="0"/>
        </c:dLbls>
        <c:marker val="1"/>
        <c:smooth val="0"/>
        <c:axId val="52615040"/>
        <c:axId val="52616576"/>
      </c:lineChart>
      <c:catAx>
        <c:axId val="52615040"/>
        <c:scaling>
          <c:orientation val="minMax"/>
        </c:scaling>
        <c:delete val="0"/>
        <c:axPos val="t"/>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330" b="0" i="0" u="none" strike="noStrike" kern="1200" baseline="0">
                <a:solidFill>
                  <a:schemeClr val="bg1"/>
                </a:solidFill>
                <a:latin typeface="+mn-lt"/>
                <a:ea typeface="+mn-ea"/>
                <a:cs typeface="+mn-cs"/>
              </a:defRPr>
            </a:pPr>
            <a:endParaRPr lang="en-US"/>
          </a:p>
        </c:txPr>
        <c:crossAx val="52616576"/>
        <c:crosses val="autoZero"/>
        <c:auto val="1"/>
        <c:lblAlgn val="ctr"/>
        <c:lblOffset val="100"/>
        <c:noMultiLvlLbl val="0"/>
      </c:catAx>
      <c:valAx>
        <c:axId val="52616576"/>
        <c:scaling>
          <c:orientation val="maxMin"/>
          <c:max val="35"/>
          <c:min val="10"/>
        </c:scaling>
        <c:delete val="1"/>
        <c:axPos val="l"/>
        <c:numFmt formatCode="General" sourceLinked="1"/>
        <c:majorTickMark val="none"/>
        <c:minorTickMark val="none"/>
        <c:tickLblPos val="nextTo"/>
        <c:crossAx val="52615040"/>
        <c:crosses val="autoZero"/>
        <c:crossBetween val="between"/>
      </c:valAx>
      <c:spPr>
        <a:noFill/>
        <a:ln>
          <a:noFill/>
        </a:ln>
        <a:effectLst/>
      </c:spPr>
    </c:plotArea>
    <c:plotVisOnly val="1"/>
    <c:dispBlanksAs val="gap"/>
    <c:showDLblsOverMax val="0"/>
  </c:chart>
  <c:spPr>
    <a:solidFill>
      <a:srgbClr val="191919"/>
    </a:solidFill>
    <a:ln w="9525" cap="flat" cmpd="sng" algn="ctr">
      <a:no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23"/>
    </mc:Choice>
    <mc:Fallback>
      <c:style val="23"/>
    </mc:Fallback>
  </mc:AlternateContent>
  <c:chart>
    <c:autoTitleDeleted val="1"/>
    <c:plotArea>
      <c:layout/>
      <c:barChart>
        <c:barDir val="col"/>
        <c:grouping val="clustered"/>
        <c:varyColors val="0"/>
        <c:ser>
          <c:idx val="0"/>
          <c:order val="0"/>
          <c:tx>
            <c:strRef>
              <c:f>Hoja1!$B$1</c:f>
              <c:strCache>
                <c:ptCount val="1"/>
                <c:pt idx="0">
                  <c:v>IPC</c:v>
                </c:pt>
              </c:strCache>
            </c:strRef>
          </c:tx>
          <c:spPr>
            <a:solidFill>
              <a:srgbClr val="F67031"/>
            </a:solidFill>
          </c:spPr>
          <c:invertIfNegative val="0"/>
          <c:dPt>
            <c:idx val="2"/>
            <c:invertIfNegative val="0"/>
            <c:bubble3D val="0"/>
            <c:spPr>
              <a:solidFill>
                <a:srgbClr val="2CADE4"/>
              </a:solidFill>
            </c:spPr>
            <c:extLst>
              <c:ext xmlns:c16="http://schemas.microsoft.com/office/drawing/2014/chart" uri="{C3380CC4-5D6E-409C-BE32-E72D297353CC}">
                <c16:uniqueId val="{00000004-9C4D-ED4E-884A-0600E460A754}"/>
              </c:ext>
            </c:extLst>
          </c:dPt>
          <c:dPt>
            <c:idx val="3"/>
            <c:invertIfNegative val="0"/>
            <c:bubble3D val="0"/>
            <c:spPr>
              <a:solidFill>
                <a:srgbClr val="F67031"/>
              </a:solidFill>
              <a:ln>
                <a:solidFill>
                  <a:srgbClr val="F67031"/>
                </a:solidFill>
              </a:ln>
            </c:spPr>
            <c:extLst>
              <c:ext xmlns:c16="http://schemas.microsoft.com/office/drawing/2014/chart" uri="{C3380CC4-5D6E-409C-BE32-E72D297353CC}">
                <c16:uniqueId val="{00000001-9C4D-ED4E-884A-0600E460A754}"/>
              </c:ext>
            </c:extLst>
          </c:dPt>
          <c:dLbls>
            <c:dLbl>
              <c:idx val="21"/>
              <c:delete val="1"/>
              <c:extLst>
                <c:ext xmlns:c15="http://schemas.microsoft.com/office/drawing/2012/chart" uri="{CE6537A1-D6FC-4f65-9D91-7224C49458BB}"/>
                <c:ext xmlns:c16="http://schemas.microsoft.com/office/drawing/2014/chart" uri="{C3380CC4-5D6E-409C-BE32-E72D297353CC}">
                  <c16:uniqueId val="{00000005-9C4D-ED4E-884A-0600E460A754}"/>
                </c:ext>
              </c:extLst>
            </c:dLbl>
            <c:spPr>
              <a:noFill/>
              <a:ln>
                <a:noFill/>
              </a:ln>
              <a:effectLst/>
            </c:spPr>
            <c:txPr>
              <a:bodyPr wrap="square" lIns="38100" tIns="19050" rIns="38100" bIns="19050" anchor="ctr">
                <a:spAutoFit/>
              </a:bodyPr>
              <a:lstStyle/>
              <a:p>
                <a:pPr>
                  <a:defRPr>
                    <a:solidFill>
                      <a:schemeClr val="bg1"/>
                    </a:solidFill>
                  </a:defRPr>
                </a:pPr>
                <a:endParaRPr lang="en-US"/>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15:showLeaderLines val="0"/>
              </c:ext>
            </c:extLst>
          </c:dLbls>
          <c:cat>
            <c:strRef>
              <c:f>Hoja1!$A$2:$A$23</c:f>
              <c:strCache>
                <c:ptCount val="21"/>
                <c:pt idx="0">
                  <c:v>Canadá</c:v>
                </c:pt>
                <c:pt idx="1">
                  <c:v>Uruguay</c:v>
                </c:pt>
                <c:pt idx="2">
                  <c:v>Chile</c:v>
                </c:pt>
                <c:pt idx="3">
                  <c:v>Estados Unidos</c:v>
                </c:pt>
                <c:pt idx="4">
                  <c:v>Costa Rica</c:v>
                </c:pt>
                <c:pt idx="5">
                  <c:v>Argentina</c:v>
                </c:pt>
                <c:pt idx="6">
                  <c:v>Guyana</c:v>
                </c:pt>
                <c:pt idx="7">
                  <c:v>Colombia</c:v>
                </c:pt>
                <c:pt idx="8">
                  <c:v>Ecuador</c:v>
                </c:pt>
                <c:pt idx="9">
                  <c:v>Brasil</c:v>
                </c:pt>
                <c:pt idx="10">
                  <c:v>Perú</c:v>
                </c:pt>
                <c:pt idx="11">
                  <c:v>Surinam</c:v>
                </c:pt>
                <c:pt idx="12">
                  <c:v>El Salvador</c:v>
                </c:pt>
                <c:pt idx="13">
                  <c:v>Panamá</c:v>
                </c:pt>
                <c:pt idx="14">
                  <c:v>Bolivia</c:v>
                </c:pt>
                <c:pt idx="15">
                  <c:v>México</c:v>
                </c:pt>
                <c:pt idx="16">
                  <c:v>Paraguay</c:v>
                </c:pt>
                <c:pt idx="17">
                  <c:v>Guatemala</c:v>
                </c:pt>
                <c:pt idx="18">
                  <c:v>Honduras</c:v>
                </c:pt>
                <c:pt idx="19">
                  <c:v>Nicaragua</c:v>
                </c:pt>
                <c:pt idx="20">
                  <c:v>Venezuela</c:v>
                </c:pt>
              </c:strCache>
            </c:strRef>
          </c:cat>
          <c:val>
            <c:numRef>
              <c:f>Hoja1!$B$2:$B$23</c:f>
              <c:numCache>
                <c:formatCode>General</c:formatCode>
                <c:ptCount val="22"/>
                <c:pt idx="0">
                  <c:v>77</c:v>
                </c:pt>
                <c:pt idx="1">
                  <c:v>71</c:v>
                </c:pt>
                <c:pt idx="2">
                  <c:v>67</c:v>
                </c:pt>
                <c:pt idx="3">
                  <c:v>67</c:v>
                </c:pt>
                <c:pt idx="4">
                  <c:v>57</c:v>
                </c:pt>
                <c:pt idx="5">
                  <c:v>42</c:v>
                </c:pt>
                <c:pt idx="6">
                  <c:v>41</c:v>
                </c:pt>
                <c:pt idx="7">
                  <c:v>39</c:v>
                </c:pt>
                <c:pt idx="8">
                  <c:v>39</c:v>
                </c:pt>
                <c:pt idx="9">
                  <c:v>38</c:v>
                </c:pt>
                <c:pt idx="10">
                  <c:v>38</c:v>
                </c:pt>
                <c:pt idx="11">
                  <c:v>38</c:v>
                </c:pt>
                <c:pt idx="12">
                  <c:v>36</c:v>
                </c:pt>
                <c:pt idx="13">
                  <c:v>35</c:v>
                </c:pt>
                <c:pt idx="14">
                  <c:v>31</c:v>
                </c:pt>
                <c:pt idx="15">
                  <c:v>31</c:v>
                </c:pt>
                <c:pt idx="16">
                  <c:v>28</c:v>
                </c:pt>
                <c:pt idx="17">
                  <c:v>25</c:v>
                </c:pt>
                <c:pt idx="18">
                  <c:v>24</c:v>
                </c:pt>
                <c:pt idx="19">
                  <c:v>22</c:v>
                </c:pt>
                <c:pt idx="20">
                  <c:v>15</c:v>
                </c:pt>
                <c:pt idx="21">
                  <c:v>0</c:v>
                </c:pt>
              </c:numCache>
            </c:numRef>
          </c:val>
          <c:extLst>
            <c:ext xmlns:c16="http://schemas.microsoft.com/office/drawing/2014/chart" uri="{C3380CC4-5D6E-409C-BE32-E72D297353CC}">
              <c16:uniqueId val="{00000002-9C4D-ED4E-884A-0600E460A754}"/>
            </c:ext>
          </c:extLst>
        </c:ser>
        <c:dLbls>
          <c:showLegendKey val="0"/>
          <c:showVal val="0"/>
          <c:showCatName val="0"/>
          <c:showSerName val="0"/>
          <c:showPercent val="0"/>
          <c:showBubbleSize val="0"/>
        </c:dLbls>
        <c:gapWidth val="150"/>
        <c:axId val="48921984"/>
        <c:axId val="48923776"/>
      </c:barChart>
      <c:catAx>
        <c:axId val="48921984"/>
        <c:scaling>
          <c:orientation val="minMax"/>
        </c:scaling>
        <c:delete val="0"/>
        <c:axPos val="b"/>
        <c:numFmt formatCode="General" sourceLinked="0"/>
        <c:majorTickMark val="out"/>
        <c:minorTickMark val="none"/>
        <c:tickLblPos val="nextTo"/>
        <c:txPr>
          <a:bodyPr/>
          <a:lstStyle/>
          <a:p>
            <a:pPr>
              <a:defRPr>
                <a:solidFill>
                  <a:schemeClr val="bg1"/>
                </a:solidFill>
              </a:defRPr>
            </a:pPr>
            <a:endParaRPr lang="en-US"/>
          </a:p>
        </c:txPr>
        <c:crossAx val="48923776"/>
        <c:crosses val="autoZero"/>
        <c:auto val="1"/>
        <c:lblAlgn val="ctr"/>
        <c:lblOffset val="100"/>
        <c:noMultiLvlLbl val="0"/>
      </c:catAx>
      <c:valAx>
        <c:axId val="48923776"/>
        <c:scaling>
          <c:orientation val="minMax"/>
          <c:max val="100"/>
        </c:scaling>
        <c:delete val="1"/>
        <c:axPos val="l"/>
        <c:numFmt formatCode="General" sourceLinked="1"/>
        <c:majorTickMark val="out"/>
        <c:minorTickMark val="none"/>
        <c:tickLblPos val="nextTo"/>
        <c:crossAx val="48921984"/>
        <c:crosses val="autoZero"/>
        <c:crossBetween val="between"/>
      </c:valAx>
    </c:plotArea>
    <c:plotVisOnly val="1"/>
    <c:dispBlanksAs val="gap"/>
    <c:showDLblsOverMax val="0"/>
  </c:chart>
  <c:txPr>
    <a:bodyPr/>
    <a:lstStyle/>
    <a:p>
      <a:pPr>
        <a:defRPr sz="1400">
          <a:solidFill>
            <a:schemeClr val="tx1">
              <a:lumMod val="75000"/>
              <a:lumOff val="25000"/>
            </a:schemeClr>
          </a:solidFill>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barChart>
        <c:barDir val="col"/>
        <c:grouping val="clustered"/>
        <c:varyColors val="0"/>
        <c:ser>
          <c:idx val="0"/>
          <c:order val="0"/>
          <c:tx>
            <c:strRef>
              <c:f>Hoja1!$B$1</c:f>
              <c:strCache>
                <c:ptCount val="1"/>
                <c:pt idx="0">
                  <c:v>IPC</c:v>
                </c:pt>
              </c:strCache>
            </c:strRef>
          </c:tx>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c:spPr>
          <c:invertIfNegative val="0"/>
          <c:dPt>
            <c:idx val="3"/>
            <c:invertIfNegative val="0"/>
            <c:bubble3D val="0"/>
            <c:extLst>
              <c:ext xmlns:c16="http://schemas.microsoft.com/office/drawing/2014/chart" uri="{C3380CC4-5D6E-409C-BE32-E72D297353CC}">
                <c16:uniqueId val="{00000000-BA03-1E42-A8F9-B38F3843725B}"/>
              </c:ext>
            </c:extLst>
          </c:dPt>
          <c:dPt>
            <c:idx val="16"/>
            <c:invertIfNegative val="0"/>
            <c:bubble3D val="0"/>
            <c:extLst>
              <c:ext xmlns:c16="http://schemas.microsoft.com/office/drawing/2014/chart" uri="{C3380CC4-5D6E-409C-BE32-E72D297353CC}">
                <c16:uniqueId val="{00000001-BA03-1E42-A8F9-B38F3843725B}"/>
              </c:ext>
            </c:extLst>
          </c:dPt>
          <c:dPt>
            <c:idx val="19"/>
            <c:invertIfNegative val="0"/>
            <c:bubble3D val="0"/>
            <c:spPr>
              <a:solidFill>
                <a:srgbClr val="F67031"/>
              </a:solidFill>
              <a:ln>
                <a:solidFill>
                  <a:srgbClr val="F67031"/>
                </a:solidFill>
              </a:ln>
              <a:effectLst>
                <a:outerShdw blurRad="40000" dist="23000" dir="5400000" rotWithShape="0">
                  <a:srgbClr val="000000">
                    <a:alpha val="35000"/>
                  </a:srgbClr>
                </a:outerShdw>
              </a:effectLst>
            </c:spPr>
            <c:extLst>
              <c:ext xmlns:c16="http://schemas.microsoft.com/office/drawing/2014/chart" uri="{C3380CC4-5D6E-409C-BE32-E72D297353CC}">
                <c16:uniqueId val="{00000005-BA03-1E42-A8F9-B38F3843725B}"/>
              </c:ext>
            </c:extLst>
          </c:dPt>
          <c:dPt>
            <c:idx val="20"/>
            <c:invertIfNegative val="0"/>
            <c:bubble3D val="0"/>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3-BA03-1E42-A8F9-B38F3843725B}"/>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shade val="95000"/>
                          <a:satMod val="105000"/>
                        </a:schemeClr>
                      </a:solidFill>
                      <a:prstDash val="solid"/>
                      <a:round/>
                    </a:ln>
                    <a:effectLst/>
                  </c:spPr>
                </c15:leaderLines>
              </c:ext>
            </c:extLst>
          </c:dLbls>
          <c:cat>
            <c:strRef>
              <c:f>Hoja1!$A$2:$A$38</c:f>
              <c:strCache>
                <c:ptCount val="37"/>
                <c:pt idx="0">
                  <c:v>Dinamarca</c:v>
                </c:pt>
                <c:pt idx="1">
                  <c:v>Nueva Zelanda</c:v>
                </c:pt>
                <c:pt idx="2">
                  <c:v>Finlandia</c:v>
                </c:pt>
                <c:pt idx="3">
                  <c:v>Suecia</c:v>
                </c:pt>
                <c:pt idx="4">
                  <c:v>Suiza</c:v>
                </c:pt>
                <c:pt idx="5">
                  <c:v>Noruega</c:v>
                </c:pt>
                <c:pt idx="6">
                  <c:v>Holanda</c:v>
                </c:pt>
                <c:pt idx="7">
                  <c:v>Alemania</c:v>
                </c:pt>
                <c:pt idx="8">
                  <c:v>Luxenburgo</c:v>
                </c:pt>
                <c:pt idx="9">
                  <c:v>Australia</c:v>
                </c:pt>
                <c:pt idx="10">
                  <c:v>Canadá</c:v>
                </c:pt>
                <c:pt idx="11">
                  <c:v>Reino Unido</c:v>
                </c:pt>
                <c:pt idx="12">
                  <c:v>Austria</c:v>
                </c:pt>
                <c:pt idx="13">
                  <c:v>Belgica</c:v>
                </c:pt>
                <c:pt idx="14">
                  <c:v>Estonia</c:v>
                </c:pt>
                <c:pt idx="15">
                  <c:v>Islandia</c:v>
                </c:pt>
                <c:pt idx="16">
                  <c:v>Japón</c:v>
                </c:pt>
                <c:pt idx="17">
                  <c:v>Irlanda</c:v>
                </c:pt>
                <c:pt idx="18">
                  <c:v>Francia</c:v>
                </c:pt>
                <c:pt idx="19">
                  <c:v>Chile</c:v>
                </c:pt>
                <c:pt idx="20">
                  <c:v>Estados Unidos</c:v>
                </c:pt>
                <c:pt idx="21">
                  <c:v>España</c:v>
                </c:pt>
                <c:pt idx="22">
                  <c:v>Corea del Sur</c:v>
                </c:pt>
                <c:pt idx="23">
                  <c:v>Portugal</c:v>
                </c:pt>
                <c:pt idx="24">
                  <c:v>Israel</c:v>
                </c:pt>
                <c:pt idx="25">
                  <c:v>Lituania</c:v>
                </c:pt>
                <c:pt idx="26">
                  <c:v>Eslovenia</c:v>
                </c:pt>
                <c:pt idx="27">
                  <c:v>Latvia</c:v>
                </c:pt>
                <c:pt idx="28">
                  <c:v>Polonia</c:v>
                </c:pt>
                <c:pt idx="29">
                  <c:v>República Checa</c:v>
                </c:pt>
                <c:pt idx="30">
                  <c:v>Italia</c:v>
                </c:pt>
                <c:pt idx="31">
                  <c:v>Grecia</c:v>
                </c:pt>
                <c:pt idx="32">
                  <c:v>Eslovenia</c:v>
                </c:pt>
                <c:pt idx="33">
                  <c:v>Hungría</c:v>
                </c:pt>
                <c:pt idx="34">
                  <c:v>Turquía</c:v>
                </c:pt>
                <c:pt idx="35">
                  <c:v>Colombia</c:v>
                </c:pt>
                <c:pt idx="36">
                  <c:v>México</c:v>
                </c:pt>
              </c:strCache>
            </c:strRef>
          </c:cat>
          <c:val>
            <c:numRef>
              <c:f>Hoja1!$B$2:$B$38</c:f>
              <c:numCache>
                <c:formatCode>General</c:formatCode>
                <c:ptCount val="37"/>
                <c:pt idx="0">
                  <c:v>88</c:v>
                </c:pt>
                <c:pt idx="1">
                  <c:v>88</c:v>
                </c:pt>
                <c:pt idx="2">
                  <c:v>85</c:v>
                </c:pt>
                <c:pt idx="3">
                  <c:v>85</c:v>
                </c:pt>
                <c:pt idx="4">
                  <c:v>85</c:v>
                </c:pt>
                <c:pt idx="5">
                  <c:v>84</c:v>
                </c:pt>
                <c:pt idx="6">
                  <c:v>82</c:v>
                </c:pt>
                <c:pt idx="7">
                  <c:v>80</c:v>
                </c:pt>
                <c:pt idx="8">
                  <c:v>80</c:v>
                </c:pt>
                <c:pt idx="9">
                  <c:v>77</c:v>
                </c:pt>
                <c:pt idx="10">
                  <c:v>77</c:v>
                </c:pt>
                <c:pt idx="11">
                  <c:v>77</c:v>
                </c:pt>
                <c:pt idx="12">
                  <c:v>76</c:v>
                </c:pt>
                <c:pt idx="13">
                  <c:v>76</c:v>
                </c:pt>
                <c:pt idx="14">
                  <c:v>75</c:v>
                </c:pt>
                <c:pt idx="15">
                  <c:v>75</c:v>
                </c:pt>
                <c:pt idx="16">
                  <c:v>74</c:v>
                </c:pt>
                <c:pt idx="17">
                  <c:v>72</c:v>
                </c:pt>
                <c:pt idx="18">
                  <c:v>69</c:v>
                </c:pt>
                <c:pt idx="19">
                  <c:v>67</c:v>
                </c:pt>
                <c:pt idx="20">
                  <c:v>67</c:v>
                </c:pt>
                <c:pt idx="21">
                  <c:v>62</c:v>
                </c:pt>
                <c:pt idx="22">
                  <c:v>61</c:v>
                </c:pt>
                <c:pt idx="23">
                  <c:v>61</c:v>
                </c:pt>
                <c:pt idx="24">
                  <c:v>60</c:v>
                </c:pt>
                <c:pt idx="25">
                  <c:v>60</c:v>
                </c:pt>
                <c:pt idx="26">
                  <c:v>60</c:v>
                </c:pt>
                <c:pt idx="27">
                  <c:v>57</c:v>
                </c:pt>
                <c:pt idx="28">
                  <c:v>56</c:v>
                </c:pt>
                <c:pt idx="29">
                  <c:v>54</c:v>
                </c:pt>
                <c:pt idx="30">
                  <c:v>53</c:v>
                </c:pt>
                <c:pt idx="31">
                  <c:v>50</c:v>
                </c:pt>
                <c:pt idx="32">
                  <c:v>49</c:v>
                </c:pt>
                <c:pt idx="33">
                  <c:v>44</c:v>
                </c:pt>
                <c:pt idx="34">
                  <c:v>40</c:v>
                </c:pt>
                <c:pt idx="35">
                  <c:v>39</c:v>
                </c:pt>
                <c:pt idx="36">
                  <c:v>31</c:v>
                </c:pt>
              </c:numCache>
            </c:numRef>
          </c:val>
          <c:extLst>
            <c:ext xmlns:c16="http://schemas.microsoft.com/office/drawing/2014/chart" uri="{C3380CC4-5D6E-409C-BE32-E72D297353CC}">
              <c16:uniqueId val="{00000004-BA03-1E42-A8F9-B38F3843725B}"/>
            </c:ext>
          </c:extLst>
        </c:ser>
        <c:dLbls>
          <c:dLblPos val="outEnd"/>
          <c:showLegendKey val="0"/>
          <c:showVal val="1"/>
          <c:showCatName val="0"/>
          <c:showSerName val="0"/>
          <c:showPercent val="0"/>
          <c:showBubbleSize val="0"/>
        </c:dLbls>
        <c:gapWidth val="150"/>
        <c:axId val="48975872"/>
        <c:axId val="48977408"/>
      </c:barChart>
      <c:catAx>
        <c:axId val="48975872"/>
        <c:scaling>
          <c:orientation val="minMax"/>
        </c:scaling>
        <c:delete val="0"/>
        <c:axPos val="b"/>
        <c:numFmt formatCode="General"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300" b="0" i="0" u="none" strike="noStrike" kern="1200" baseline="0">
                <a:solidFill>
                  <a:schemeClr val="bg1"/>
                </a:solidFill>
                <a:latin typeface="+mn-lt"/>
                <a:ea typeface="+mn-ea"/>
                <a:cs typeface="+mn-cs"/>
              </a:defRPr>
            </a:pPr>
            <a:endParaRPr lang="en-US"/>
          </a:p>
        </c:txPr>
        <c:crossAx val="48977408"/>
        <c:crosses val="autoZero"/>
        <c:auto val="1"/>
        <c:lblAlgn val="ctr"/>
        <c:lblOffset val="100"/>
        <c:noMultiLvlLbl val="0"/>
      </c:catAx>
      <c:valAx>
        <c:axId val="48977408"/>
        <c:scaling>
          <c:orientation val="minMax"/>
          <c:max val="100"/>
        </c:scaling>
        <c:delete val="1"/>
        <c:axPos val="l"/>
        <c:numFmt formatCode="General" sourceLinked="1"/>
        <c:majorTickMark val="out"/>
        <c:minorTickMark val="none"/>
        <c:tickLblPos val="nextTo"/>
        <c:crossAx val="48975872"/>
        <c:crosses val="autoZero"/>
        <c:crossBetween val="between"/>
      </c:valAx>
      <c:spPr>
        <a:noFill/>
        <a:ln>
          <a:noFill/>
        </a:ln>
        <a:effectLst/>
      </c:spPr>
    </c:plotArea>
    <c:plotVisOnly val="1"/>
    <c:dispBlanksAs val="gap"/>
    <c:showDLblsOverMax val="0"/>
  </c:chart>
  <c:spPr>
    <a:noFill/>
    <a:ln w="9525" cap="flat" cmpd="sng" algn="ctr">
      <a:noFill/>
      <a:prstDash val="solid"/>
    </a:ln>
    <a:effectLst/>
  </c:spPr>
  <c:txPr>
    <a:bodyPr/>
    <a:lstStyle/>
    <a:p>
      <a:pPr>
        <a:defRPr sz="1400">
          <a:solidFill>
            <a:schemeClr val="tx1">
              <a:lumMod val="75000"/>
              <a:lumOff val="25000"/>
            </a:schemeClr>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8">
  <a:schemeClr val="accent5"/>
</cs:colorStyle>
</file>

<file path=ppt/charts/colors2.xml><?xml version="1.0" encoding="utf-8"?>
<cs:colorStyle xmlns:cs="http://schemas.microsoft.com/office/drawing/2012/chartStyle" xmlns:a="http://schemas.openxmlformats.org/drawingml/2006/main" meth="withinLinear" id="18">
  <a:schemeClr val="accent5"/>
</cs:colorStyle>
</file>

<file path=ppt/charts/colors3.xml><?xml version="1.0" encoding="utf-8"?>
<cs:colorStyle xmlns:cs="http://schemas.microsoft.com/office/drawing/2012/chartStyle" xmlns:a="http://schemas.openxmlformats.org/drawingml/2006/main" meth="withinLinearReversed" id="25">
  <a:schemeClr val="accent5"/>
</cs:colorStyle>
</file>

<file path=ppt/charts/style1.xml><?xml version="1.0" encoding="utf-8"?>
<cs:chartStyle xmlns:cs="http://schemas.microsoft.com/office/drawing/2012/chartStyle" xmlns:a="http://schemas.openxmlformats.org/drawingml/2006/main" id="229">
  <cs:axisTitle>
    <cs:lnRef idx="0"/>
    <cs:fillRef idx="0"/>
    <cs:effectRef idx="0"/>
    <cs:fontRef idx="minor">
      <a:schemeClr val="lt1"/>
    </cs:fontRef>
    <cs:defRPr sz="1197" b="1" kern="1200"/>
  </cs:axisTitle>
  <cs:categoryAxis>
    <cs:lnRef idx="0">
      <cs:styleClr val="0"/>
    </cs:lnRef>
    <cs:fillRef idx="0"/>
    <cs:effectRef idx="0"/>
    <cs:fontRef idx="minor">
      <a:schemeClr val="lt1"/>
    </cs:fontRef>
    <cs:spPr>
      <a:ln w="12700" cap="flat" cmpd="sng" algn="ctr">
        <a:solidFill>
          <a:schemeClr val="lt1"/>
        </a:solidFill>
        <a:round/>
      </a:ln>
    </cs:spPr>
    <cs:defRPr sz="1197" kern="1200" spc="100" baseline="0"/>
  </cs:categoryAxis>
  <cs:chartArea>
    <cs:lnRef idx="0">
      <cs:styleClr val="0"/>
    </cs:lnRef>
    <cs:fillRef idx="0">
      <cs:styleClr val="0"/>
    </cs:fillRef>
    <cs:effectRef idx="0"/>
    <cs:fontRef idx="minor">
      <a:schemeClr val="dk1"/>
    </cs:fontRef>
    <cs:spPr>
      <a:solidFill>
        <a:schemeClr val="phClr"/>
      </a:solidFill>
      <a:ln w="9525" cap="flat" cmpd="sng" algn="ctr">
        <a:solidFill>
          <a:schemeClr val="phClr"/>
        </a:solidFill>
        <a:round/>
      </a:ln>
    </cs:spPr>
    <cs:defRPr sz="1330" kern="1200"/>
  </cs:chartArea>
  <cs:dataLabel>
    <cs:lnRef idx="0"/>
    <cs:fillRef idx="0"/>
    <cs:effectRef idx="0"/>
    <cs:fontRef idx="minor">
      <a:schemeClr val="lt1"/>
    </cs:fontRef>
    <cs:defRPr sz="1197" b="1" kern="1200"/>
  </cs:dataLabel>
  <cs:dataLabelCallout>
    <cs:lnRef idx="0">
      <cs:styleClr val="auto"/>
    </cs:lnRef>
    <cs:fillRef idx="0"/>
    <cs:effectRef idx="0"/>
    <cs:fontRef idx="minor">
      <cs:styleClr val="auto"/>
    </cs:fontRef>
    <cs:spPr>
      <a:solidFill>
        <a:schemeClr val="lt1"/>
      </a:solidFill>
      <a:ln>
        <a:solidFill>
          <a:schemeClr val="ph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pattFill prst="ltUpDiag">
        <a:fgClr>
          <a:schemeClr val="phClr"/>
        </a:fgClr>
        <a:bgClr>
          <a:schemeClr val="lt1"/>
        </a:bgClr>
      </a:pattFill>
    </cs:spPr>
  </cs:dataPoint>
  <cs:dataPoint3D>
    <cs:lnRef idx="0"/>
    <cs:fillRef idx="0">
      <cs:styleClr val="auto"/>
    </cs:fillRef>
    <cs:effectRef idx="0"/>
    <cs:fontRef idx="minor">
      <a:schemeClr val="dk1"/>
    </cs:fontRef>
    <cs:spPr>
      <a:pattFill prst="ltUpDiag">
        <a:fgClr>
          <a:schemeClr val="phClr"/>
        </a:fgClr>
        <a:bgClr>
          <a:schemeClr val="lt1"/>
        </a:bgClr>
      </a:pattFill>
    </cs:spPr>
  </cs:dataPoint3D>
  <cs:dataPointLine>
    <cs:lnRef idx="0">
      <cs:styleClr val="auto"/>
    </cs:lnRef>
    <cs:fillRef idx="0"/>
    <cs:effectRef idx="0">
      <cs:styleClr val="auto"/>
    </cs:effectRef>
    <cs:fontRef idx="minor">
      <a:schemeClr val="dk1"/>
    </cs:fontRef>
    <cs:spPr>
      <a:ln w="34925" cap="rnd">
        <a:solidFill>
          <a:schemeClr val="lt1"/>
        </a:solidFill>
        <a:round/>
      </a:ln>
      <a:effectLst>
        <a:outerShdw dist="25400" dir="2700000" algn="tl" rotWithShape="0">
          <a:schemeClr val="phClr"/>
        </a:outerShdw>
      </a:effectLst>
    </cs:spPr>
  </cs:dataPointLine>
  <cs:dataPointMarker>
    <cs:lnRef idx="0"/>
    <cs:fillRef idx="0">
      <cs:styleClr val="auto"/>
    </cs:fillRef>
    <cs:effectRef idx="0"/>
    <cs:fontRef idx="minor">
      <a:schemeClr val="dk1"/>
    </cs:fontRef>
    <cs:spPr>
      <a:solidFill>
        <a:schemeClr val="phClr"/>
      </a:solidFill>
      <a:ln w="22225">
        <a:solidFill>
          <a:schemeClr val="lt1"/>
        </a:solidFill>
        <a:round/>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styleClr val="0"/>
    </cs:lnRef>
    <cs:fillRef idx="0"/>
    <cs:effectRef idx="0"/>
    <cs:fontRef idx="minor">
      <a:schemeClr val="lt1"/>
    </cs:fontRef>
    <cs:spPr>
      <a:ln w="9525">
        <a:solidFill>
          <a:schemeClr val="phClr">
            <a:lumMod val="60000"/>
            <a:lumOff val="40000"/>
          </a:schemeClr>
        </a:solidFill>
      </a:ln>
    </cs:spPr>
    <cs:defRPr sz="1197" kern="1200"/>
  </cs:dataTable>
  <cs:downBar>
    <cs:lnRef idx="0">
      <cs:styleClr val="0"/>
    </cs:lnRef>
    <cs:fillRef idx="0"/>
    <cs:effectRef idx="0"/>
    <cs:fontRef idx="minor">
      <a:schemeClr val="dk1"/>
    </cs:fontRef>
    <cs:spPr>
      <a:solidFill>
        <a:schemeClr val="dk1">
          <a:lumMod val="35000"/>
          <a:lumOff val="65000"/>
        </a:schemeClr>
      </a:solidFill>
      <a:ln w="9525">
        <a:solidFill>
          <a:schemeClr val="phClr">
            <a:lumMod val="60000"/>
            <a:lumOff val="40000"/>
          </a:schemeClr>
        </a:solidFill>
      </a:ln>
    </cs:spPr>
  </cs:downBar>
  <cs:dropLine>
    <cs:lnRef idx="0"/>
    <cs:fillRef idx="0"/>
    <cs:effectRef idx="0"/>
    <cs:fontRef idx="minor">
      <a:schemeClr val="dk1"/>
    </cs:fontRef>
    <cs:spPr>
      <a:ln w="9525" cap="flat" cmpd="sng" algn="ctr">
        <a:gradFill>
          <a:gsLst>
            <a:gs pos="0">
              <a:schemeClr val="lt1"/>
            </a:gs>
            <a:gs pos="100000">
              <a:schemeClr val="lt1">
                <a:alpha val="0"/>
              </a:schemeClr>
            </a:gs>
          </a:gsLst>
          <a:lin ang="5400000" scaled="0"/>
        </a:gradFill>
        <a:round/>
      </a:ln>
    </cs:spPr>
  </cs:dropLine>
  <cs:errorBar>
    <cs:lnRef idx="0">
      <cs:styleClr val="0"/>
    </cs:lnRef>
    <cs:fillRef idx="0"/>
    <cs:effectRef idx="0"/>
    <cs:fontRef idx="minor">
      <a:schemeClr val="dk1"/>
    </cs:fontRef>
    <cs:spPr>
      <a:ln w="9525">
        <a:solidFill>
          <a:schemeClr val="phClr">
            <a:lumMod val="60000"/>
            <a:lumOff val="40000"/>
          </a:schemeClr>
        </a:solidFill>
        <a:round/>
      </a:ln>
      <a:effectLst>
        <a:glow rad="25400">
          <a:schemeClr val="lt1"/>
        </a:glow>
      </a:effectLst>
    </cs:spPr>
  </cs:errorBar>
  <cs:floor>
    <cs:lnRef idx="0"/>
    <cs:fillRef idx="0"/>
    <cs:effectRef idx="0"/>
    <cs:fontRef idx="minor">
      <a:schemeClr val="dk1"/>
    </cs:fontRef>
  </cs:floor>
  <cs:gridlineMajor>
    <cs:lnRef idx="0">
      <cs:styleClr val="0"/>
    </cs:lnRef>
    <cs:fillRef idx="0"/>
    <cs:effectRef idx="0"/>
    <cs:fontRef idx="minor">
      <a:schemeClr val="dk1"/>
    </cs:fontRef>
    <cs:spPr>
      <a:ln w="9525" cap="flat" cmpd="sng" algn="ctr">
        <a:solidFill>
          <a:schemeClr val="lt1">
            <a:alpha val="25000"/>
          </a:schemeClr>
        </a:solidFill>
        <a:round/>
      </a:ln>
    </cs:spPr>
  </cs:gridlineMajor>
  <cs:gridlineMinor>
    <cs:lnRef idx="0">
      <cs:styleClr val="0"/>
    </cs:lnRef>
    <cs:fillRef idx="0"/>
    <cs:effectRef idx="0"/>
    <cs:fontRef idx="minor">
      <a:schemeClr val="dk1"/>
    </cs:fontRef>
    <cs:spPr>
      <a:ln>
        <a:solidFill>
          <a:schemeClr val="lt1">
            <a:alpha val="10000"/>
          </a:schemeClr>
        </a:solidFill>
      </a:ln>
    </cs:spPr>
  </cs:gridlineMinor>
  <cs:hiLoLine>
    <cs:lnRef idx="0">
      <cs:styleClr val="0"/>
    </cs:lnRef>
    <cs:fillRef idx="0"/>
    <cs:effectRef idx="0"/>
    <cs:fontRef idx="minor">
      <a:schemeClr val="dk1"/>
    </cs:fontRef>
    <cs:spPr>
      <a:ln w="9525">
        <a:solidFill>
          <a:schemeClr val="phClr">
            <a:lumMod val="60000"/>
            <a:lumOff val="40000"/>
          </a:schemeClr>
        </a:solidFill>
        <a:prstDash val="dash"/>
      </a:ln>
    </cs:spPr>
  </cs:hiLoLine>
  <cs:leaderLine>
    <cs:lnRef idx="0">
      <cs:styleClr val="0"/>
    </cs:lnRef>
    <cs:fillRef idx="0"/>
    <cs:effectRef idx="0"/>
    <cs:fontRef idx="minor">
      <a:schemeClr val="dk1"/>
    </cs:fontRef>
    <cs:spPr>
      <a:ln w="9525">
        <a:solidFill>
          <a:schemeClr val="phClr">
            <a:lumMod val="60000"/>
            <a:lumOff val="40000"/>
          </a:schemeClr>
        </a:solidFill>
      </a:ln>
    </cs:spPr>
  </cs:leaderLine>
  <cs:legend>
    <cs:lnRef idx="0"/>
    <cs:fillRef idx="0"/>
    <cs:effectRef idx="0"/>
    <cs:fontRef idx="minor">
      <a:schemeClr val="lt1"/>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styleClr val="0"/>
    </cs:lnRef>
    <cs:fillRef idx="0"/>
    <cs:effectRef idx="0"/>
    <cs:fontRef idx="minor">
      <a:schemeClr val="lt1"/>
    </cs:fontRef>
    <cs:spPr>
      <a:ln w="3175" cap="flat" cmpd="sng" algn="ctr">
        <a:solidFill>
          <a:schemeClr val="phClr">
            <a:lumMod val="60000"/>
            <a:lumOff val="40000"/>
          </a:schemeClr>
        </a:solidFill>
        <a:round/>
      </a:ln>
    </cs:spPr>
    <cs:defRPr sz="1197" kern="1200"/>
  </cs:seriesAxis>
  <cs:seriesLine>
    <cs:lnRef idx="0">
      <cs:styleClr val="0"/>
    </cs:lnRef>
    <cs:fillRef idx="0"/>
    <cs:effectRef idx="0"/>
    <cs:fontRef idx="minor">
      <a:schemeClr val="dk1"/>
    </cs:fontRef>
    <cs:spPr>
      <a:ln w="9525">
        <a:solidFill>
          <a:schemeClr val="phClr">
            <a:lumMod val="60000"/>
            <a:lumOff val="40000"/>
            <a:tint val="50000"/>
          </a:schemeClr>
        </a:solidFill>
        <a:prstDash val="dash"/>
      </a:ln>
    </cs:spPr>
  </cs:seriesLine>
  <cs:title>
    <cs:lnRef idx="0"/>
    <cs:fillRef idx="0"/>
    <cs:effectRef idx="0"/>
    <cs:fontRef idx="minor">
      <a:schemeClr val="lt1"/>
    </cs:fontRef>
    <cs:defRPr sz="1995" b="1" kern="1200" cap="all" spc="100" normalizeH="0" baseline="0"/>
  </cs:title>
  <cs:trendline>
    <cs:lnRef idx="0"/>
    <cs:fillRef idx="0"/>
    <cs:effectRef idx="0"/>
    <cs:fontRef idx="minor">
      <a:schemeClr val="dk1"/>
    </cs:fontRef>
    <cs:spPr>
      <a:ln w="28575" cap="rnd">
        <a:solidFill>
          <a:schemeClr val="lt1">
            <a:alpha val="50000"/>
          </a:schemeClr>
        </a:solidFill>
        <a:round/>
      </a:ln>
    </cs:spPr>
  </cs:trendline>
  <cs:trendlineLabel>
    <cs:lnRef idx="0"/>
    <cs:fillRef idx="0"/>
    <cs:effectRef idx="0"/>
    <cs:fontRef idx="minor">
      <a:schemeClr val="lt1"/>
    </cs:fontRef>
    <cs:defRPr sz="1197" kern="1200"/>
  </cs:trendlineLabel>
  <cs:upBar>
    <cs:lnRef idx="0">
      <cs:styleClr val="0"/>
    </cs:lnRef>
    <cs:fillRef idx="0"/>
    <cs:effectRef idx="0"/>
    <cs:fontRef idx="minor">
      <a:schemeClr val="dk1"/>
    </cs:fontRef>
    <cs:spPr>
      <a:solidFill>
        <a:schemeClr val="lt1">
          <a:lumMod val="95000"/>
        </a:schemeClr>
      </a:solidFill>
      <a:ln w="9525">
        <a:solidFill>
          <a:schemeClr val="phClr">
            <a:lumMod val="60000"/>
            <a:lumOff val="40000"/>
          </a:schemeClr>
        </a:solidFill>
      </a:ln>
    </cs:spPr>
  </cs:upBar>
  <cs:valueAxis>
    <cs:lnRef idx="0"/>
    <cs:fillRef idx="0"/>
    <cs:effectRef idx="0"/>
    <cs:fontRef idx="minor">
      <a:schemeClr val="lt1"/>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34">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330" kern="120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cs:styleClr val="auto"/>
    </cs:fontRef>
    <cs:spPr/>
    <cs:defRPr sz="1197" b="1" i="0" u="none" strike="noStrike" kern="1200" baseline="0"/>
  </cs:dataLabel>
  <cs:dataLabelCallout>
    <cs:lnRef idx="0"/>
    <cs:fillRef idx="0"/>
    <cs:effectRef idx="0"/>
    <cs:fontRef idx="minor">
      <a:schemeClr val="dk1">
        <a:lumMod val="65000"/>
        <a:lumOff val="35000"/>
      </a:schemeClr>
    </cs:fontRef>
    <cs:spPr>
      <a:solidFill>
        <a:schemeClr val="lt1"/>
      </a:solidFill>
      <a:ln w="9575">
        <a:solidFill>
          <a:schemeClr val="lt1">
            <a:lumMod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19050" cap="rnd" cmpd="sng" algn="ctr">
        <a:solidFill>
          <a:schemeClr val="phClr">
            <a:shade val="95000"/>
            <a:satMod val="105000"/>
          </a:schemeClr>
        </a:solidFill>
        <a:round/>
      </a:ln>
    </cs:spPr>
  </cs:dataPointLine>
  <cs:dataPointMarker>
    <cs:lnRef idx="0"/>
    <cs:fillRef idx="0"/>
    <cs:effectRef idx="0"/>
    <cs:fontRef idx="minor">
      <a:schemeClr val="dk1"/>
    </cs:fontRef>
    <cs:spPr>
      <a:solidFill>
        <a:schemeClr val="lt1"/>
      </a:solidFill>
    </cs:spPr>
  </cs:dataPointMarker>
  <cs:dataPointMarkerLayout symbol="circle" size="17"/>
  <cs:dataPointWireframe>
    <cs:lnRef idx="0">
      <cs:styleClr val="auto"/>
    </cs:lnRef>
    <cs:fillRef idx="1"/>
    <cs:effectRef idx="0"/>
    <cs:fontRef idx="minor">
      <a:schemeClr val="dk1"/>
    </cs:fontRef>
    <cs:spPr>
      <a:ln w="9525">
        <a:solidFill>
          <a:schemeClr val="phClr"/>
        </a:solidFill>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35000"/>
            <a:lumOff val="65000"/>
          </a:schemeClr>
        </a:solidFill>
      </a:ln>
    </cs:spPr>
  </cs:dropLine>
  <cs:errorBar>
    <cs:lnRef idx="0"/>
    <cs:fillRef idx="0"/>
    <cs:effectRef idx="0"/>
    <cs:fontRef idx="minor">
      <a:schemeClr val="dk1"/>
    </cs:fontRef>
    <cs:spPr>
      <a:ln w="9525">
        <a:solidFill>
          <a:schemeClr val="dk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35000"/>
            <a:lumOff val="65000"/>
          </a:schemeClr>
        </a:solidFill>
      </a:ln>
    </cs:spPr>
  </cs:seriesLine>
  <cs:title>
    <cs:lnRef idx="0"/>
    <cs:fillRef idx="0"/>
    <cs:effectRef idx="0"/>
    <cs:fontRef idx="minor">
      <a:schemeClr val="dk1"/>
    </cs:fontRef>
    <cs:defRPr sz="1915" b="0" kern="1200" cap="all" spc="0" baseline="0">
      <a:gradFill>
        <a:gsLst>
          <a:gs pos="0">
            <a:schemeClr val="dk1">
              <a:lumMod val="50000"/>
              <a:lumOff val="50000"/>
            </a:schemeClr>
          </a:gs>
          <a:gs pos="100000">
            <a:schemeClr val="dk1">
              <a:lumMod val="85000"/>
              <a:lumOff val="15000"/>
            </a:schemeClr>
          </a:gs>
        </a:gsLst>
        <a:lin ang="5400000" scaled="0"/>
      </a:gradFill>
    </cs:defRPr>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dk1">
            <a:lumMod val="50000"/>
            <a:lumOff val="50000"/>
          </a:schemeClr>
        </a:solidFill>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123">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3">
      <cs:styleClr val="auto"/>
    </cs:fillRef>
    <cs:effectRef idx="2">
      <a:schemeClr val="dk1"/>
    </cs:effectRef>
    <cs:fontRef idx="minor">
      <a:schemeClr val="tx1"/>
    </cs:fontRef>
  </cs:dataPoint>
  <cs:dataPoint3D>
    <cs:lnRef idx="0"/>
    <cs:fillRef idx="1">
      <cs:styleClr val="auto"/>
    </cs:fillRef>
    <cs:effectRef idx="2">
      <a:schemeClr val="dk1"/>
    </cs:effectRef>
    <cs:fontRef idx="minor">
      <a:schemeClr val="tx1"/>
    </cs:fontRef>
  </cs:dataPoint3D>
  <cs:dataPointLine>
    <cs:lnRef idx="1">
      <cs:styleClr val="auto"/>
    </cs:lnRef>
    <cs:lineWidthScale>5</cs:lineWidthScale>
    <cs:fillRef idx="0"/>
    <cs:effectRef idx="0"/>
    <cs:fontRef idx="minor">
      <a:schemeClr val="tx1"/>
    </cs:fontRef>
    <cs:spPr>
      <a:ln cap="rnd">
        <a:round/>
      </a:ln>
    </cs:spPr>
  </cs:dataPointLine>
  <cs:dataPointMarker>
    <cs:lnRef idx="1">
      <cs:styleClr val="auto"/>
    </cs:lnRef>
    <cs:fillRef idx="3">
      <cs:styleClr val="auto"/>
    </cs:fillRef>
    <cs:effectRef idx="2">
      <a:schemeClr val="dk1"/>
    </cs:effectRef>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0"/>
    <cs:fillRef idx="3" mods="ignoreCSTransforms">
      <cs:styleClr val="0">
        <a:shade val="25000"/>
      </cs:styleClr>
    </cs:fillRef>
    <cs:effectRef idx="2">
      <a:schemeClr val="dk1"/>
    </cs:effectRef>
    <cs:fontRef idx="minor">
      <a:schemeClr val="tx1"/>
    </cs:fontRef>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0"/>
    <cs:fillRef idx="3" mods="ignoreCSTransforms">
      <cs:styleClr val="0">
        <a:tint val="25000"/>
      </cs:styleClr>
    </cs:fillRef>
    <cs:effectRef idx="2">
      <a:schemeClr val="dk1"/>
    </cs:effectRef>
    <cs:fontRef idx="minor">
      <a:schemeClr val="tx1"/>
    </cs:fontRef>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138276" cy="477426"/>
          </a:xfrm>
          <a:prstGeom prst="rect">
            <a:avLst/>
          </a:prstGeom>
        </p:spPr>
        <p:txBody>
          <a:bodyPr vert="horz" lIns="95756" tIns="47878" rIns="95756" bIns="47878" rtlCol="0"/>
          <a:lstStyle>
            <a:lvl1pPr algn="l">
              <a:defRPr sz="1300"/>
            </a:lvl1pPr>
          </a:lstStyle>
          <a:p>
            <a:endParaRPr lang="es-CL"/>
          </a:p>
        </p:txBody>
      </p:sp>
      <p:sp>
        <p:nvSpPr>
          <p:cNvPr id="3" name="Marcador de fecha 2"/>
          <p:cNvSpPr>
            <a:spLocks noGrp="1"/>
          </p:cNvSpPr>
          <p:nvPr>
            <p:ph type="dt" sz="quarter" idx="1"/>
          </p:nvPr>
        </p:nvSpPr>
        <p:spPr>
          <a:xfrm>
            <a:off x="4102223" y="0"/>
            <a:ext cx="3138276" cy="477426"/>
          </a:xfrm>
          <a:prstGeom prst="rect">
            <a:avLst/>
          </a:prstGeom>
        </p:spPr>
        <p:txBody>
          <a:bodyPr vert="horz" lIns="95756" tIns="47878" rIns="95756" bIns="47878" rtlCol="0"/>
          <a:lstStyle>
            <a:lvl1pPr algn="r">
              <a:defRPr sz="1300"/>
            </a:lvl1pPr>
          </a:lstStyle>
          <a:p>
            <a:fld id="{271CDD05-03FA-47C9-8485-FA95C9198BD0}" type="datetimeFigureOut">
              <a:rPr lang="es-CL" smtClean="0"/>
              <a:t>27-01-2021</a:t>
            </a:fld>
            <a:endParaRPr lang="es-CL"/>
          </a:p>
        </p:txBody>
      </p:sp>
      <p:sp>
        <p:nvSpPr>
          <p:cNvPr id="4" name="Marcador de pie de página 3"/>
          <p:cNvSpPr>
            <a:spLocks noGrp="1"/>
          </p:cNvSpPr>
          <p:nvPr>
            <p:ph type="ftr" sz="quarter" idx="2"/>
          </p:nvPr>
        </p:nvSpPr>
        <p:spPr>
          <a:xfrm>
            <a:off x="0" y="9038050"/>
            <a:ext cx="3138276" cy="477425"/>
          </a:xfrm>
          <a:prstGeom prst="rect">
            <a:avLst/>
          </a:prstGeom>
        </p:spPr>
        <p:txBody>
          <a:bodyPr vert="horz" lIns="95756" tIns="47878" rIns="95756" bIns="47878" rtlCol="0" anchor="b"/>
          <a:lstStyle>
            <a:lvl1pPr algn="l">
              <a:defRPr sz="1300"/>
            </a:lvl1pPr>
          </a:lstStyle>
          <a:p>
            <a:endParaRPr lang="es-CL"/>
          </a:p>
        </p:txBody>
      </p:sp>
      <p:sp>
        <p:nvSpPr>
          <p:cNvPr id="5" name="Marcador de número de diapositiva 4"/>
          <p:cNvSpPr>
            <a:spLocks noGrp="1"/>
          </p:cNvSpPr>
          <p:nvPr>
            <p:ph type="sldNum" sz="quarter" idx="3"/>
          </p:nvPr>
        </p:nvSpPr>
        <p:spPr>
          <a:xfrm>
            <a:off x="4102223" y="9038050"/>
            <a:ext cx="3138276" cy="477425"/>
          </a:xfrm>
          <a:prstGeom prst="rect">
            <a:avLst/>
          </a:prstGeom>
        </p:spPr>
        <p:txBody>
          <a:bodyPr vert="horz" lIns="95756" tIns="47878" rIns="95756" bIns="47878" rtlCol="0" anchor="b"/>
          <a:lstStyle>
            <a:lvl1pPr algn="r">
              <a:defRPr sz="1300"/>
            </a:lvl1pPr>
          </a:lstStyle>
          <a:p>
            <a:fld id="{58416F8F-2C97-455A-9C82-7F7D37EFD29C}" type="slidenum">
              <a:rPr lang="es-CL" smtClean="0"/>
              <a:t>‹Nº›</a:t>
            </a:fld>
            <a:endParaRPr lang="es-CL"/>
          </a:p>
        </p:txBody>
      </p:sp>
    </p:spTree>
    <p:extLst>
      <p:ext uri="{BB962C8B-B14F-4D97-AF65-F5344CB8AC3E}">
        <p14:creationId xmlns:p14="http://schemas.microsoft.com/office/powerpoint/2010/main" val="30322058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138276" cy="477426"/>
          </a:xfrm>
          <a:prstGeom prst="rect">
            <a:avLst/>
          </a:prstGeom>
        </p:spPr>
        <p:txBody>
          <a:bodyPr vert="horz" lIns="95756" tIns="47878" rIns="95756" bIns="47878" rtlCol="0"/>
          <a:lstStyle>
            <a:lvl1pPr algn="l">
              <a:defRPr sz="1300"/>
            </a:lvl1pPr>
          </a:lstStyle>
          <a:p>
            <a:endParaRPr lang="es-CL"/>
          </a:p>
        </p:txBody>
      </p:sp>
      <p:sp>
        <p:nvSpPr>
          <p:cNvPr id="3" name="Marcador de fecha 2"/>
          <p:cNvSpPr>
            <a:spLocks noGrp="1"/>
          </p:cNvSpPr>
          <p:nvPr>
            <p:ph type="dt" idx="1"/>
          </p:nvPr>
        </p:nvSpPr>
        <p:spPr>
          <a:xfrm>
            <a:off x="4102223" y="0"/>
            <a:ext cx="3138276" cy="477426"/>
          </a:xfrm>
          <a:prstGeom prst="rect">
            <a:avLst/>
          </a:prstGeom>
        </p:spPr>
        <p:txBody>
          <a:bodyPr vert="horz" lIns="95756" tIns="47878" rIns="95756" bIns="47878" rtlCol="0"/>
          <a:lstStyle>
            <a:lvl1pPr algn="r">
              <a:defRPr sz="1300"/>
            </a:lvl1pPr>
          </a:lstStyle>
          <a:p>
            <a:fld id="{B7DD53EB-C5DD-4BA8-9D3B-C17FC8DBED81}" type="datetimeFigureOut">
              <a:rPr lang="es-CL" smtClean="0"/>
              <a:t>27-01-2021</a:t>
            </a:fld>
            <a:endParaRPr lang="es-CL"/>
          </a:p>
        </p:txBody>
      </p:sp>
      <p:sp>
        <p:nvSpPr>
          <p:cNvPr id="4" name="Marcador de imagen de diapositiva 3"/>
          <p:cNvSpPr>
            <a:spLocks noGrp="1" noRot="1" noChangeAspect="1"/>
          </p:cNvSpPr>
          <p:nvPr>
            <p:ph type="sldImg" idx="2"/>
          </p:nvPr>
        </p:nvSpPr>
        <p:spPr>
          <a:xfrm>
            <a:off x="1479550" y="1189038"/>
            <a:ext cx="4283075" cy="3211512"/>
          </a:xfrm>
          <a:prstGeom prst="rect">
            <a:avLst/>
          </a:prstGeom>
          <a:noFill/>
          <a:ln w="12700">
            <a:solidFill>
              <a:prstClr val="black"/>
            </a:solidFill>
          </a:ln>
        </p:spPr>
        <p:txBody>
          <a:bodyPr vert="horz" lIns="95756" tIns="47878" rIns="95756" bIns="47878" rtlCol="0" anchor="ctr"/>
          <a:lstStyle/>
          <a:p>
            <a:endParaRPr lang="es-CL"/>
          </a:p>
        </p:txBody>
      </p:sp>
      <p:sp>
        <p:nvSpPr>
          <p:cNvPr id="5" name="Marcador de notas 4"/>
          <p:cNvSpPr>
            <a:spLocks noGrp="1"/>
          </p:cNvSpPr>
          <p:nvPr>
            <p:ph type="body" sz="quarter" idx="3"/>
          </p:nvPr>
        </p:nvSpPr>
        <p:spPr>
          <a:xfrm>
            <a:off x="724218" y="4579322"/>
            <a:ext cx="5793740" cy="3746718"/>
          </a:xfrm>
          <a:prstGeom prst="rect">
            <a:avLst/>
          </a:prstGeom>
        </p:spPr>
        <p:txBody>
          <a:bodyPr vert="horz" lIns="95756" tIns="47878" rIns="95756" bIns="47878"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Marcador de pie de página 5"/>
          <p:cNvSpPr>
            <a:spLocks noGrp="1"/>
          </p:cNvSpPr>
          <p:nvPr>
            <p:ph type="ftr" sz="quarter" idx="4"/>
          </p:nvPr>
        </p:nvSpPr>
        <p:spPr>
          <a:xfrm>
            <a:off x="0" y="9038050"/>
            <a:ext cx="3138276" cy="477425"/>
          </a:xfrm>
          <a:prstGeom prst="rect">
            <a:avLst/>
          </a:prstGeom>
        </p:spPr>
        <p:txBody>
          <a:bodyPr vert="horz" lIns="95756" tIns="47878" rIns="95756" bIns="47878" rtlCol="0" anchor="b"/>
          <a:lstStyle>
            <a:lvl1pPr algn="l">
              <a:defRPr sz="1300"/>
            </a:lvl1pPr>
          </a:lstStyle>
          <a:p>
            <a:endParaRPr lang="es-CL"/>
          </a:p>
        </p:txBody>
      </p:sp>
      <p:sp>
        <p:nvSpPr>
          <p:cNvPr id="7" name="Marcador de número de diapositiva 6"/>
          <p:cNvSpPr>
            <a:spLocks noGrp="1"/>
          </p:cNvSpPr>
          <p:nvPr>
            <p:ph type="sldNum" sz="quarter" idx="5"/>
          </p:nvPr>
        </p:nvSpPr>
        <p:spPr>
          <a:xfrm>
            <a:off x="4102223" y="9038050"/>
            <a:ext cx="3138276" cy="477425"/>
          </a:xfrm>
          <a:prstGeom prst="rect">
            <a:avLst/>
          </a:prstGeom>
        </p:spPr>
        <p:txBody>
          <a:bodyPr vert="horz" lIns="95756" tIns="47878" rIns="95756" bIns="47878" rtlCol="0" anchor="b"/>
          <a:lstStyle>
            <a:lvl1pPr algn="r">
              <a:defRPr sz="1300"/>
            </a:lvl1pPr>
          </a:lstStyle>
          <a:p>
            <a:fld id="{4BC96A5C-8EB8-4308-BBCA-0B2BAAD52BD6}" type="slidenum">
              <a:rPr lang="es-CL" smtClean="0"/>
              <a:t>‹Nº›</a:t>
            </a:fld>
            <a:endParaRPr lang="es-CL"/>
          </a:p>
        </p:txBody>
      </p:sp>
    </p:spTree>
    <p:extLst>
      <p:ext uri="{BB962C8B-B14F-4D97-AF65-F5344CB8AC3E}">
        <p14:creationId xmlns:p14="http://schemas.microsoft.com/office/powerpoint/2010/main" val="5902430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baseline="0" dirty="0"/>
          </a:p>
        </p:txBody>
      </p:sp>
      <p:sp>
        <p:nvSpPr>
          <p:cNvPr id="4" name="3 Marcador de número de diapositiva"/>
          <p:cNvSpPr>
            <a:spLocks noGrp="1"/>
          </p:cNvSpPr>
          <p:nvPr>
            <p:ph type="sldNum" sz="quarter" idx="10"/>
          </p:nvPr>
        </p:nvSpPr>
        <p:spPr/>
        <p:txBody>
          <a:bodyPr/>
          <a:lstStyle/>
          <a:p>
            <a:fld id="{ACB07DA1-1122-40D1-AB46-07DE362ED2F0}" type="slidenum">
              <a:rPr lang="es-CL" smtClean="0"/>
              <a:pPr/>
              <a:t>2</a:t>
            </a:fld>
            <a:endParaRPr lang="es-CL"/>
          </a:p>
        </p:txBody>
      </p:sp>
    </p:spTree>
    <p:extLst>
      <p:ext uri="{BB962C8B-B14F-4D97-AF65-F5344CB8AC3E}">
        <p14:creationId xmlns:p14="http://schemas.microsoft.com/office/powerpoint/2010/main" val="32370846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BF8EE37C-1224-AD4A-9197-3A447AB602DE}" type="slidenum">
              <a:rPr lang="es-ES" smtClean="0"/>
              <a:t>4</a:t>
            </a:fld>
            <a:endParaRPr lang="es-ES" dirty="0"/>
          </a:p>
        </p:txBody>
      </p:sp>
    </p:spTree>
    <p:extLst>
      <p:ext uri="{BB962C8B-B14F-4D97-AF65-F5344CB8AC3E}">
        <p14:creationId xmlns:p14="http://schemas.microsoft.com/office/powerpoint/2010/main" val="30477839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dirty="0"/>
          </a:p>
        </p:txBody>
      </p:sp>
      <p:sp>
        <p:nvSpPr>
          <p:cNvPr id="4" name="3 Marcador de número de diapositiva"/>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106D52-5D0E-4D1D-B2C8-33D9A566CD8E}" type="slidenum">
              <a:rPr kumimoji="0" lang="es-C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s-CL"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149750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dirty="0"/>
          </a:p>
        </p:txBody>
      </p:sp>
      <p:sp>
        <p:nvSpPr>
          <p:cNvPr id="4" name="3 Marcador de número de diapositiva"/>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106D52-5D0E-4D1D-B2C8-33D9A566CD8E}" type="slidenum">
              <a:rPr kumimoji="0" lang="es-C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s-CL"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959848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dirty="0"/>
          </a:p>
        </p:txBody>
      </p:sp>
      <p:sp>
        <p:nvSpPr>
          <p:cNvPr id="4" name="3 Marcador de número de diapositiva"/>
          <p:cNvSpPr>
            <a:spLocks noGrp="1"/>
          </p:cNvSpPr>
          <p:nvPr>
            <p:ph type="sldNum" sz="quarter" idx="10"/>
          </p:nvPr>
        </p:nvSpPr>
        <p:spPr/>
        <p:txBody>
          <a:bodyPr/>
          <a:lstStyle/>
          <a:p>
            <a:pPr defTabSz="957560">
              <a:defRPr/>
            </a:pPr>
            <a:fld id="{9E106D52-5D0E-4D1D-B2C8-33D9A566CD8E}" type="slidenum">
              <a:rPr lang="es-CL">
                <a:solidFill>
                  <a:prstClr val="black"/>
                </a:solidFill>
                <a:latin typeface="Calibri"/>
              </a:rPr>
              <a:pPr defTabSz="957560">
                <a:defRPr/>
              </a:pPr>
              <a:t>14</a:t>
            </a:fld>
            <a:endParaRPr lang="es-CL">
              <a:solidFill>
                <a:prstClr val="black"/>
              </a:solidFill>
              <a:latin typeface="Calibri"/>
            </a:endParaRPr>
          </a:p>
        </p:txBody>
      </p:sp>
    </p:spTree>
    <p:extLst>
      <p:ext uri="{BB962C8B-B14F-4D97-AF65-F5344CB8AC3E}">
        <p14:creationId xmlns:p14="http://schemas.microsoft.com/office/powerpoint/2010/main" val="38278408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dirty="0"/>
          </a:p>
        </p:txBody>
      </p:sp>
      <p:sp>
        <p:nvSpPr>
          <p:cNvPr id="4" name="3 Marcador de número de diapositiva"/>
          <p:cNvSpPr>
            <a:spLocks noGrp="1"/>
          </p:cNvSpPr>
          <p:nvPr>
            <p:ph type="sldNum" sz="quarter" idx="10"/>
          </p:nvPr>
        </p:nvSpPr>
        <p:spPr/>
        <p:txBody>
          <a:bodyPr/>
          <a:lstStyle/>
          <a:p>
            <a:pPr defTabSz="957560">
              <a:defRPr/>
            </a:pPr>
            <a:fld id="{9E106D52-5D0E-4D1D-B2C8-33D9A566CD8E}" type="slidenum">
              <a:rPr lang="es-CL">
                <a:solidFill>
                  <a:prstClr val="black"/>
                </a:solidFill>
                <a:latin typeface="Calibri"/>
              </a:rPr>
              <a:pPr defTabSz="957560">
                <a:defRPr/>
              </a:pPr>
              <a:t>15</a:t>
            </a:fld>
            <a:endParaRPr lang="es-CL">
              <a:solidFill>
                <a:prstClr val="black"/>
              </a:solidFill>
              <a:latin typeface="Calibri"/>
            </a:endParaRPr>
          </a:p>
        </p:txBody>
      </p:sp>
    </p:spTree>
    <p:extLst>
      <p:ext uri="{BB962C8B-B14F-4D97-AF65-F5344CB8AC3E}">
        <p14:creationId xmlns:p14="http://schemas.microsoft.com/office/powerpoint/2010/main" val="39938427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dirty="0"/>
          </a:p>
        </p:txBody>
      </p:sp>
      <p:sp>
        <p:nvSpPr>
          <p:cNvPr id="4" name="3 Marcador de número de diapositiva"/>
          <p:cNvSpPr>
            <a:spLocks noGrp="1"/>
          </p:cNvSpPr>
          <p:nvPr>
            <p:ph type="sldNum" sz="quarter" idx="10"/>
          </p:nvPr>
        </p:nvSpPr>
        <p:spPr/>
        <p:txBody>
          <a:bodyPr/>
          <a:lstStyle/>
          <a:p>
            <a:pPr marL="0" marR="0" lvl="0" indent="0" algn="r" defTabSz="957560" rtl="0" eaLnBrk="1" fontAlgn="auto" latinLnBrk="0" hangingPunct="1">
              <a:lnSpc>
                <a:spcPct val="100000"/>
              </a:lnSpc>
              <a:spcBef>
                <a:spcPts val="0"/>
              </a:spcBef>
              <a:spcAft>
                <a:spcPts val="0"/>
              </a:spcAft>
              <a:buClrTx/>
              <a:buSzTx/>
              <a:buFontTx/>
              <a:buNone/>
              <a:tabLst/>
              <a:defRPr/>
            </a:pPr>
            <a:fld id="{9E106D52-5D0E-4D1D-B2C8-33D9A566CD8E}" type="slidenum">
              <a:rPr kumimoji="0" lang="es-CL" sz="1300" b="0" i="0" u="none" strike="noStrike" kern="1200" cap="none" spc="0" normalizeH="0" baseline="0" noProof="0">
                <a:ln>
                  <a:noFill/>
                </a:ln>
                <a:solidFill>
                  <a:prstClr val="black"/>
                </a:solidFill>
                <a:effectLst/>
                <a:uLnTx/>
                <a:uFillTx/>
                <a:latin typeface="Calibri"/>
                <a:ea typeface="+mn-ea"/>
                <a:cs typeface="+mn-cs"/>
              </a:rPr>
              <a:pPr marL="0" marR="0" lvl="0" indent="0" algn="r" defTabSz="957560" rtl="0" eaLnBrk="1" fontAlgn="auto" latinLnBrk="0" hangingPunct="1">
                <a:lnSpc>
                  <a:spcPct val="100000"/>
                </a:lnSpc>
                <a:spcBef>
                  <a:spcPts val="0"/>
                </a:spcBef>
                <a:spcAft>
                  <a:spcPts val="0"/>
                </a:spcAft>
                <a:buClrTx/>
                <a:buSzTx/>
                <a:buFontTx/>
                <a:buNone/>
                <a:tabLst/>
                <a:defRPr/>
              </a:pPr>
              <a:t>20</a:t>
            </a:fld>
            <a:endParaRPr kumimoji="0" lang="es-CL"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71974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35ed75ccf_015:notes"/>
          <p:cNvSpPr>
            <a:spLocks noGrp="1" noRot="1" noChangeAspect="1"/>
          </p:cNvSpPr>
          <p:nvPr>
            <p:ph type="sldImg" idx="2"/>
          </p:nvPr>
        </p:nvSpPr>
        <p:spPr>
          <a:xfrm>
            <a:off x="1243013" y="714375"/>
            <a:ext cx="4756150" cy="35671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35ed75ccf_015:notes"/>
          <p:cNvSpPr txBox="1">
            <a:spLocks noGrp="1"/>
          </p:cNvSpPr>
          <p:nvPr>
            <p:ph type="body" idx="1"/>
          </p:nvPr>
        </p:nvSpPr>
        <p:spPr>
          <a:xfrm>
            <a:off x="724218" y="4519851"/>
            <a:ext cx="5793740" cy="4281964"/>
          </a:xfrm>
          <a:prstGeom prst="rect">
            <a:avLst/>
          </a:prstGeom>
        </p:spPr>
        <p:txBody>
          <a:bodyPr spcFirstLastPara="1" wrap="square" lIns="95740" tIns="95740" rIns="95740" bIns="95740" anchor="t" anchorCtr="0">
            <a:noAutofit/>
          </a:bodyPr>
          <a:lstStyle/>
          <a:p>
            <a:endParaRPr/>
          </a:p>
        </p:txBody>
      </p:sp>
    </p:spTree>
    <p:extLst>
      <p:ext uri="{BB962C8B-B14F-4D97-AF65-F5344CB8AC3E}">
        <p14:creationId xmlns:p14="http://schemas.microsoft.com/office/powerpoint/2010/main" val="23807783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flipH="1">
            <a:off x="-688" y="0"/>
            <a:ext cx="4575600" cy="6858000"/>
          </a:xfrm>
          <a:prstGeom prst="rect">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txBox="1">
            <a:spLocks noGrp="1"/>
          </p:cNvSpPr>
          <p:nvPr>
            <p:ph type="ctrTitle"/>
          </p:nvPr>
        </p:nvSpPr>
        <p:spPr>
          <a:xfrm>
            <a:off x="468925" y="3183000"/>
            <a:ext cx="3636600" cy="3012000"/>
          </a:xfrm>
          <a:prstGeom prst="rect">
            <a:avLst/>
          </a:prstGeom>
        </p:spPr>
        <p:txBody>
          <a:bodyPr spcFirstLastPara="1" wrap="square" lIns="91425" tIns="91425" rIns="91425" bIns="91425" anchor="t" anchorCtr="0"/>
          <a:lstStyle>
            <a:lvl1pPr lvl="0">
              <a:spcBef>
                <a:spcPts val="0"/>
              </a:spcBef>
              <a:spcAft>
                <a:spcPts val="0"/>
              </a:spcAft>
              <a:buClr>
                <a:srgbClr val="F67031"/>
              </a:buClr>
              <a:buSzPts val="3000"/>
              <a:buNone/>
              <a:defRPr sz="4000" b="1">
                <a:solidFill>
                  <a:srgbClr val="F67031"/>
                </a:solidFill>
              </a:defRPr>
            </a:lvl1pPr>
            <a:lvl2pPr lvl="1">
              <a:spcBef>
                <a:spcPts val="0"/>
              </a:spcBef>
              <a:spcAft>
                <a:spcPts val="0"/>
              </a:spcAft>
              <a:buClr>
                <a:srgbClr val="F67031"/>
              </a:buClr>
              <a:buSzPts val="3000"/>
              <a:buNone/>
              <a:defRPr sz="4000" b="1">
                <a:solidFill>
                  <a:srgbClr val="F67031"/>
                </a:solidFill>
              </a:defRPr>
            </a:lvl2pPr>
            <a:lvl3pPr lvl="2">
              <a:spcBef>
                <a:spcPts val="0"/>
              </a:spcBef>
              <a:spcAft>
                <a:spcPts val="0"/>
              </a:spcAft>
              <a:buClr>
                <a:srgbClr val="F67031"/>
              </a:buClr>
              <a:buSzPts val="3000"/>
              <a:buNone/>
              <a:defRPr sz="4000" b="1">
                <a:solidFill>
                  <a:srgbClr val="F67031"/>
                </a:solidFill>
              </a:defRPr>
            </a:lvl3pPr>
            <a:lvl4pPr lvl="3">
              <a:spcBef>
                <a:spcPts val="0"/>
              </a:spcBef>
              <a:spcAft>
                <a:spcPts val="0"/>
              </a:spcAft>
              <a:buClr>
                <a:srgbClr val="F67031"/>
              </a:buClr>
              <a:buSzPts val="3000"/>
              <a:buNone/>
              <a:defRPr sz="4000" b="1">
                <a:solidFill>
                  <a:srgbClr val="F67031"/>
                </a:solidFill>
              </a:defRPr>
            </a:lvl4pPr>
            <a:lvl5pPr lvl="4">
              <a:spcBef>
                <a:spcPts val="0"/>
              </a:spcBef>
              <a:spcAft>
                <a:spcPts val="0"/>
              </a:spcAft>
              <a:buClr>
                <a:srgbClr val="F67031"/>
              </a:buClr>
              <a:buSzPts val="3000"/>
              <a:buNone/>
              <a:defRPr sz="4000" b="1">
                <a:solidFill>
                  <a:srgbClr val="F67031"/>
                </a:solidFill>
              </a:defRPr>
            </a:lvl5pPr>
            <a:lvl6pPr lvl="5">
              <a:spcBef>
                <a:spcPts val="0"/>
              </a:spcBef>
              <a:spcAft>
                <a:spcPts val="0"/>
              </a:spcAft>
              <a:buClr>
                <a:srgbClr val="F67031"/>
              </a:buClr>
              <a:buSzPts val="3000"/>
              <a:buNone/>
              <a:defRPr sz="4000" b="1">
                <a:solidFill>
                  <a:srgbClr val="F67031"/>
                </a:solidFill>
              </a:defRPr>
            </a:lvl6pPr>
            <a:lvl7pPr lvl="6">
              <a:spcBef>
                <a:spcPts val="0"/>
              </a:spcBef>
              <a:spcAft>
                <a:spcPts val="0"/>
              </a:spcAft>
              <a:buClr>
                <a:srgbClr val="F67031"/>
              </a:buClr>
              <a:buSzPts val="3000"/>
              <a:buNone/>
              <a:defRPr sz="4000" b="1">
                <a:solidFill>
                  <a:srgbClr val="F67031"/>
                </a:solidFill>
              </a:defRPr>
            </a:lvl7pPr>
            <a:lvl8pPr lvl="7">
              <a:spcBef>
                <a:spcPts val="0"/>
              </a:spcBef>
              <a:spcAft>
                <a:spcPts val="0"/>
              </a:spcAft>
              <a:buClr>
                <a:srgbClr val="F67031"/>
              </a:buClr>
              <a:buSzPts val="3000"/>
              <a:buNone/>
              <a:defRPr sz="4000" b="1">
                <a:solidFill>
                  <a:srgbClr val="F67031"/>
                </a:solidFill>
              </a:defRPr>
            </a:lvl8pPr>
            <a:lvl9pPr lvl="8">
              <a:spcBef>
                <a:spcPts val="0"/>
              </a:spcBef>
              <a:spcAft>
                <a:spcPts val="0"/>
              </a:spcAft>
              <a:buClr>
                <a:srgbClr val="F67031"/>
              </a:buClr>
              <a:buSzPts val="3000"/>
              <a:buNone/>
              <a:defRPr sz="4000" b="1">
                <a:solidFill>
                  <a:srgbClr val="F67031"/>
                </a:solidFill>
              </a:defRPr>
            </a:lvl9pPr>
          </a:lstStyle>
          <a:p>
            <a:endParaRPr/>
          </a:p>
        </p:txBody>
      </p:sp>
      <p:sp>
        <p:nvSpPr>
          <p:cNvPr id="12" name="Google Shape;12;p2"/>
          <p:cNvSpPr/>
          <p:nvPr/>
        </p:nvSpPr>
        <p:spPr>
          <a:xfrm>
            <a:off x="4574900" y="-200"/>
            <a:ext cx="185400" cy="6858000"/>
          </a:xfrm>
          <a:prstGeom prst="rect">
            <a:avLst/>
          </a:prstGeom>
          <a:gradFill>
            <a:gsLst>
              <a:gs pos="0">
                <a:srgbClr val="000014">
                  <a:alpha val="49803"/>
                </a:srgbClr>
              </a:gs>
              <a:gs pos="100000">
                <a:srgbClr val="000014">
                  <a:alpha val="0"/>
                </a:srgbClr>
              </a:gs>
            </a:gsLst>
            <a:lin ang="0" scaled="0"/>
          </a:gradFill>
          <a:ln>
            <a:noFill/>
          </a:ln>
        </p:spPr>
        <p:txBody>
          <a:bodyPr spcFirstLastPara="1" wrap="square" lIns="121900" tIns="60933" rIns="121900" bIns="60933" anchor="ctr" anchorCtr="0">
            <a:noAutofit/>
          </a:bodyPr>
          <a:lstStyle/>
          <a:p>
            <a:pPr marL="0" marR="0" lvl="0" indent="0" algn="ctr" rtl="0">
              <a:spcBef>
                <a:spcPts val="0"/>
              </a:spcBef>
              <a:spcAft>
                <a:spcPts val="0"/>
              </a:spcAft>
              <a:buNone/>
            </a:pPr>
            <a:endParaRPr sz="2400">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650124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15FF831-54D8-4439-89C8-07985D20CB5D}" type="datetimeFigureOut">
              <a:rPr lang="es-CL" smtClean="0"/>
              <a:t>27-01-2021</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B125628F-CE8C-4EB7-B303-8B260FFF3217}" type="slidenum">
              <a:rPr lang="es-CL" smtClean="0"/>
              <a:t>‹Nº›</a:t>
            </a:fld>
            <a:endParaRPr lang="es-CL"/>
          </a:p>
        </p:txBody>
      </p:sp>
    </p:spTree>
    <p:extLst>
      <p:ext uri="{BB962C8B-B14F-4D97-AF65-F5344CB8AC3E}">
        <p14:creationId xmlns:p14="http://schemas.microsoft.com/office/powerpoint/2010/main" val="16949128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915FF831-54D8-4439-89C8-07985D20CB5D}" type="datetimeFigureOut">
              <a:rPr lang="es-CL" smtClean="0"/>
              <a:t>27-01-2021</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B125628F-CE8C-4EB7-B303-8B260FFF3217}" type="slidenum">
              <a:rPr lang="es-CL" smtClean="0"/>
              <a:t>‹Nº›</a:t>
            </a:fld>
            <a:endParaRPr lang="es-CL"/>
          </a:p>
        </p:txBody>
      </p:sp>
    </p:spTree>
    <p:extLst>
      <p:ext uri="{BB962C8B-B14F-4D97-AF65-F5344CB8AC3E}">
        <p14:creationId xmlns:p14="http://schemas.microsoft.com/office/powerpoint/2010/main" val="7091770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915FF831-54D8-4439-89C8-07985D20CB5D}" type="datetimeFigureOut">
              <a:rPr lang="es-CL" smtClean="0"/>
              <a:t>27-01-2021</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B125628F-CE8C-4EB7-B303-8B260FFF3217}" type="slidenum">
              <a:rPr lang="es-CL" smtClean="0"/>
              <a:t>‹Nº›</a:t>
            </a:fld>
            <a:endParaRPr lang="es-CL"/>
          </a:p>
        </p:txBody>
      </p:sp>
    </p:spTree>
    <p:extLst>
      <p:ext uri="{BB962C8B-B14F-4D97-AF65-F5344CB8AC3E}">
        <p14:creationId xmlns:p14="http://schemas.microsoft.com/office/powerpoint/2010/main" val="42803833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915FF831-54D8-4439-89C8-07985D20CB5D}" type="datetimeFigureOut">
              <a:rPr lang="es-CL" smtClean="0"/>
              <a:t>27-01-2021</a:t>
            </a:fld>
            <a:endParaRPr lang="es-CL"/>
          </a:p>
        </p:txBody>
      </p:sp>
      <p:sp>
        <p:nvSpPr>
          <p:cNvPr id="8" name="Footer Placeholder 7"/>
          <p:cNvSpPr>
            <a:spLocks noGrp="1"/>
          </p:cNvSpPr>
          <p:nvPr>
            <p:ph type="ftr" sz="quarter" idx="11"/>
          </p:nvPr>
        </p:nvSpPr>
        <p:spPr/>
        <p:txBody>
          <a:bodyPr/>
          <a:lstStyle/>
          <a:p>
            <a:endParaRPr lang="es-CL"/>
          </a:p>
        </p:txBody>
      </p:sp>
      <p:sp>
        <p:nvSpPr>
          <p:cNvPr id="9" name="Slide Number Placeholder 8"/>
          <p:cNvSpPr>
            <a:spLocks noGrp="1"/>
          </p:cNvSpPr>
          <p:nvPr>
            <p:ph type="sldNum" sz="quarter" idx="12"/>
          </p:nvPr>
        </p:nvSpPr>
        <p:spPr/>
        <p:txBody>
          <a:bodyPr/>
          <a:lstStyle/>
          <a:p>
            <a:fld id="{B125628F-CE8C-4EB7-B303-8B260FFF3217}" type="slidenum">
              <a:rPr lang="es-CL" smtClean="0"/>
              <a:t>‹Nº›</a:t>
            </a:fld>
            <a:endParaRPr lang="es-CL"/>
          </a:p>
        </p:txBody>
      </p:sp>
    </p:spTree>
    <p:extLst>
      <p:ext uri="{BB962C8B-B14F-4D97-AF65-F5344CB8AC3E}">
        <p14:creationId xmlns:p14="http://schemas.microsoft.com/office/powerpoint/2010/main" val="20755746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915FF831-54D8-4439-89C8-07985D20CB5D}" type="datetimeFigureOut">
              <a:rPr lang="es-CL" smtClean="0"/>
              <a:t>27-01-2021</a:t>
            </a:fld>
            <a:endParaRPr lang="es-CL"/>
          </a:p>
        </p:txBody>
      </p:sp>
      <p:sp>
        <p:nvSpPr>
          <p:cNvPr id="4" name="Footer Placeholder 3"/>
          <p:cNvSpPr>
            <a:spLocks noGrp="1"/>
          </p:cNvSpPr>
          <p:nvPr>
            <p:ph type="ftr" sz="quarter" idx="11"/>
          </p:nvPr>
        </p:nvSpPr>
        <p:spPr/>
        <p:txBody>
          <a:bodyPr/>
          <a:lstStyle/>
          <a:p>
            <a:endParaRPr lang="es-CL"/>
          </a:p>
        </p:txBody>
      </p:sp>
      <p:sp>
        <p:nvSpPr>
          <p:cNvPr id="5" name="Slide Number Placeholder 4"/>
          <p:cNvSpPr>
            <a:spLocks noGrp="1"/>
          </p:cNvSpPr>
          <p:nvPr>
            <p:ph type="sldNum" sz="quarter" idx="12"/>
          </p:nvPr>
        </p:nvSpPr>
        <p:spPr/>
        <p:txBody>
          <a:bodyPr/>
          <a:lstStyle/>
          <a:p>
            <a:fld id="{B125628F-CE8C-4EB7-B303-8B260FFF3217}" type="slidenum">
              <a:rPr lang="es-CL" smtClean="0"/>
              <a:t>‹Nº›</a:t>
            </a:fld>
            <a:endParaRPr lang="es-CL"/>
          </a:p>
        </p:txBody>
      </p:sp>
    </p:spTree>
    <p:extLst>
      <p:ext uri="{BB962C8B-B14F-4D97-AF65-F5344CB8AC3E}">
        <p14:creationId xmlns:p14="http://schemas.microsoft.com/office/powerpoint/2010/main" val="10666859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5FF831-54D8-4439-89C8-07985D20CB5D}" type="datetimeFigureOut">
              <a:rPr lang="es-CL" smtClean="0"/>
              <a:t>27-01-2021</a:t>
            </a:fld>
            <a:endParaRPr lang="es-CL"/>
          </a:p>
        </p:txBody>
      </p:sp>
      <p:sp>
        <p:nvSpPr>
          <p:cNvPr id="3" name="Footer Placeholder 2"/>
          <p:cNvSpPr>
            <a:spLocks noGrp="1"/>
          </p:cNvSpPr>
          <p:nvPr>
            <p:ph type="ftr" sz="quarter" idx="11"/>
          </p:nvPr>
        </p:nvSpPr>
        <p:spPr/>
        <p:txBody>
          <a:bodyPr/>
          <a:lstStyle/>
          <a:p>
            <a:endParaRPr lang="es-CL"/>
          </a:p>
        </p:txBody>
      </p:sp>
      <p:sp>
        <p:nvSpPr>
          <p:cNvPr id="4" name="Slide Number Placeholder 3"/>
          <p:cNvSpPr>
            <a:spLocks noGrp="1"/>
          </p:cNvSpPr>
          <p:nvPr>
            <p:ph type="sldNum" sz="quarter" idx="12"/>
          </p:nvPr>
        </p:nvSpPr>
        <p:spPr/>
        <p:txBody>
          <a:bodyPr/>
          <a:lstStyle/>
          <a:p>
            <a:fld id="{B125628F-CE8C-4EB7-B303-8B260FFF3217}" type="slidenum">
              <a:rPr lang="es-CL" smtClean="0"/>
              <a:t>‹Nº›</a:t>
            </a:fld>
            <a:endParaRPr lang="es-CL"/>
          </a:p>
        </p:txBody>
      </p:sp>
    </p:spTree>
    <p:extLst>
      <p:ext uri="{BB962C8B-B14F-4D97-AF65-F5344CB8AC3E}">
        <p14:creationId xmlns:p14="http://schemas.microsoft.com/office/powerpoint/2010/main" val="33976856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915FF831-54D8-4439-89C8-07985D20CB5D}" type="datetimeFigureOut">
              <a:rPr lang="es-CL" smtClean="0"/>
              <a:t>27-01-2021</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B125628F-CE8C-4EB7-B303-8B260FFF3217}" type="slidenum">
              <a:rPr lang="es-CL" smtClean="0"/>
              <a:t>‹Nº›</a:t>
            </a:fld>
            <a:endParaRPr lang="es-CL"/>
          </a:p>
        </p:txBody>
      </p:sp>
    </p:spTree>
    <p:extLst>
      <p:ext uri="{BB962C8B-B14F-4D97-AF65-F5344CB8AC3E}">
        <p14:creationId xmlns:p14="http://schemas.microsoft.com/office/powerpoint/2010/main" val="5721356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915FF831-54D8-4439-89C8-07985D20CB5D}" type="datetimeFigureOut">
              <a:rPr lang="es-CL" smtClean="0"/>
              <a:t>27-01-2021</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B125628F-CE8C-4EB7-B303-8B260FFF3217}" type="slidenum">
              <a:rPr lang="es-CL" smtClean="0"/>
              <a:t>‹Nº›</a:t>
            </a:fld>
            <a:endParaRPr lang="es-CL"/>
          </a:p>
        </p:txBody>
      </p:sp>
    </p:spTree>
    <p:extLst>
      <p:ext uri="{BB962C8B-B14F-4D97-AF65-F5344CB8AC3E}">
        <p14:creationId xmlns:p14="http://schemas.microsoft.com/office/powerpoint/2010/main" val="16750337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15FF831-54D8-4439-89C8-07985D20CB5D}" type="datetimeFigureOut">
              <a:rPr lang="es-CL" smtClean="0"/>
              <a:t>27-01-2021</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B125628F-CE8C-4EB7-B303-8B260FFF3217}" type="slidenum">
              <a:rPr lang="es-CL" smtClean="0"/>
              <a:t>‹Nº›</a:t>
            </a:fld>
            <a:endParaRPr lang="es-CL"/>
          </a:p>
        </p:txBody>
      </p:sp>
    </p:spTree>
    <p:extLst>
      <p:ext uri="{BB962C8B-B14F-4D97-AF65-F5344CB8AC3E}">
        <p14:creationId xmlns:p14="http://schemas.microsoft.com/office/powerpoint/2010/main" val="10424029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15FF831-54D8-4439-89C8-07985D20CB5D}" type="datetimeFigureOut">
              <a:rPr lang="es-CL" smtClean="0"/>
              <a:t>27-01-2021</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B125628F-CE8C-4EB7-B303-8B260FFF3217}" type="slidenum">
              <a:rPr lang="es-CL" smtClean="0"/>
              <a:t>‹Nº›</a:t>
            </a:fld>
            <a:endParaRPr lang="es-CL"/>
          </a:p>
        </p:txBody>
      </p:sp>
    </p:spTree>
    <p:extLst>
      <p:ext uri="{BB962C8B-B14F-4D97-AF65-F5344CB8AC3E}">
        <p14:creationId xmlns:p14="http://schemas.microsoft.com/office/powerpoint/2010/main" val="26884316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1 column with intro text">
  <p:cSld name="Title + 1 column with intro text">
    <p:spTree>
      <p:nvGrpSpPr>
        <p:cNvPr id="1" name="Shape 38"/>
        <p:cNvGrpSpPr/>
        <p:nvPr/>
      </p:nvGrpSpPr>
      <p:grpSpPr>
        <a:xfrm>
          <a:off x="0" y="0"/>
          <a:ext cx="0" cy="0"/>
          <a:chOff x="0" y="0"/>
          <a:chExt cx="0" cy="0"/>
        </a:xfrm>
      </p:grpSpPr>
      <p:sp>
        <p:nvSpPr>
          <p:cNvPr id="39" name="Google Shape;39;p7"/>
          <p:cNvSpPr/>
          <p:nvPr/>
        </p:nvSpPr>
        <p:spPr>
          <a:xfrm flipH="1">
            <a:off x="2472375" y="0"/>
            <a:ext cx="113100" cy="6858000"/>
          </a:xfrm>
          <a:prstGeom prst="rect">
            <a:avLst/>
          </a:prstGeom>
          <a:gradFill>
            <a:gsLst>
              <a:gs pos="0">
                <a:srgbClr val="000014">
                  <a:alpha val="20000"/>
                </a:srgbClr>
              </a:gs>
              <a:gs pos="100000">
                <a:srgbClr val="000014">
                  <a:alpha val="0"/>
                </a:srgbClr>
              </a:gs>
            </a:gsLst>
            <a:lin ang="0" scaled="0"/>
          </a:gradFill>
          <a:ln>
            <a:noFill/>
          </a:ln>
        </p:spPr>
        <p:txBody>
          <a:bodyPr spcFirstLastPara="1" wrap="square" lIns="121900" tIns="60933" rIns="121900" bIns="60933" anchor="ctr" anchorCtr="0">
            <a:noAutofit/>
          </a:bodyPr>
          <a:lstStyle/>
          <a:p>
            <a:pPr marL="0" marR="0" lvl="0" indent="0" algn="ctr" rtl="0">
              <a:spcBef>
                <a:spcPts val="0"/>
              </a:spcBef>
              <a:spcAft>
                <a:spcPts val="0"/>
              </a:spcAft>
              <a:buNone/>
            </a:pPr>
            <a:endParaRPr sz="2400">
              <a:solidFill>
                <a:srgbClr val="FFFFFF"/>
              </a:solidFill>
              <a:latin typeface="Calibri"/>
              <a:ea typeface="Calibri"/>
              <a:cs typeface="Calibri"/>
              <a:sym typeface="Calibri"/>
            </a:endParaRPr>
          </a:p>
        </p:txBody>
      </p:sp>
      <p:sp>
        <p:nvSpPr>
          <p:cNvPr id="40" name="Google Shape;40;p7"/>
          <p:cNvSpPr/>
          <p:nvPr/>
        </p:nvSpPr>
        <p:spPr>
          <a:xfrm>
            <a:off x="2585475" y="0"/>
            <a:ext cx="6558600" cy="6858000"/>
          </a:xfrm>
          <a:prstGeom prst="rect">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 name="Google Shape;41;p7"/>
          <p:cNvSpPr txBox="1">
            <a:spLocks noGrp="1"/>
          </p:cNvSpPr>
          <p:nvPr>
            <p:ph type="title"/>
          </p:nvPr>
        </p:nvSpPr>
        <p:spPr>
          <a:xfrm>
            <a:off x="234450" y="767333"/>
            <a:ext cx="2046300" cy="5308000"/>
          </a:xfrm>
          <a:prstGeom prst="rect">
            <a:avLst/>
          </a:prstGeom>
        </p:spPr>
        <p:txBody>
          <a:bodyPr spcFirstLastPara="1" wrap="square" lIns="91425" tIns="91425" rIns="91425" bIns="91425" anchor="t" anchorCtr="0"/>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
        <p:nvSpPr>
          <p:cNvPr id="42" name="Google Shape;42;p7"/>
          <p:cNvSpPr txBox="1">
            <a:spLocks noGrp="1"/>
          </p:cNvSpPr>
          <p:nvPr>
            <p:ph type="body" idx="1"/>
          </p:nvPr>
        </p:nvSpPr>
        <p:spPr>
          <a:xfrm>
            <a:off x="3090625" y="767333"/>
            <a:ext cx="5596200" cy="1610400"/>
          </a:xfrm>
          <a:prstGeom prst="rect">
            <a:avLst/>
          </a:prstGeom>
        </p:spPr>
        <p:txBody>
          <a:bodyPr spcFirstLastPara="1" wrap="square" lIns="91425" tIns="91425" rIns="91425" bIns="91425" anchor="t" anchorCtr="0"/>
          <a:lstStyle>
            <a:lvl1pPr marL="609585" lvl="0" indent="-440256" rtl="0">
              <a:spcBef>
                <a:spcPts val="800"/>
              </a:spcBef>
              <a:spcAft>
                <a:spcPts val="0"/>
              </a:spcAft>
              <a:buClr>
                <a:srgbClr val="F67031"/>
              </a:buClr>
              <a:buSzPts val="1600"/>
              <a:buFont typeface="Georgia"/>
              <a:buChar char="▪"/>
              <a:defRPr sz="2133" i="1">
                <a:solidFill>
                  <a:srgbClr val="F67031"/>
                </a:solidFill>
                <a:latin typeface="Georgia"/>
                <a:ea typeface="Georgia"/>
                <a:cs typeface="Georgia"/>
                <a:sym typeface="Georgia"/>
              </a:defRPr>
            </a:lvl1pPr>
            <a:lvl2pPr marL="1219170" lvl="1" indent="-440256" rtl="0">
              <a:spcBef>
                <a:spcPts val="0"/>
              </a:spcBef>
              <a:spcAft>
                <a:spcPts val="0"/>
              </a:spcAft>
              <a:buClr>
                <a:srgbClr val="F67031"/>
              </a:buClr>
              <a:buSzPts val="1600"/>
              <a:buFont typeface="Georgia"/>
              <a:buChar char="-"/>
              <a:defRPr sz="2133" i="1">
                <a:solidFill>
                  <a:srgbClr val="F67031"/>
                </a:solidFill>
                <a:latin typeface="Georgia"/>
                <a:ea typeface="Georgia"/>
                <a:cs typeface="Georgia"/>
                <a:sym typeface="Georgia"/>
              </a:defRPr>
            </a:lvl2pPr>
            <a:lvl3pPr marL="1828754" lvl="2" indent="-440256" rtl="0">
              <a:spcBef>
                <a:spcPts val="0"/>
              </a:spcBef>
              <a:spcAft>
                <a:spcPts val="0"/>
              </a:spcAft>
              <a:buClr>
                <a:srgbClr val="F67031"/>
              </a:buClr>
              <a:buSzPts val="1600"/>
              <a:buFont typeface="Georgia"/>
              <a:buChar char="-"/>
              <a:defRPr sz="2133" i="1">
                <a:solidFill>
                  <a:srgbClr val="F67031"/>
                </a:solidFill>
                <a:latin typeface="Georgia"/>
                <a:ea typeface="Georgia"/>
                <a:cs typeface="Georgia"/>
                <a:sym typeface="Georgia"/>
              </a:defRPr>
            </a:lvl3pPr>
            <a:lvl4pPr marL="2438339" lvl="3" indent="-440256" rtl="0">
              <a:spcBef>
                <a:spcPts val="0"/>
              </a:spcBef>
              <a:spcAft>
                <a:spcPts val="0"/>
              </a:spcAft>
              <a:buClr>
                <a:srgbClr val="F67031"/>
              </a:buClr>
              <a:buSzPts val="1600"/>
              <a:buFont typeface="Georgia"/>
              <a:buChar char="-"/>
              <a:defRPr sz="2133" i="1">
                <a:solidFill>
                  <a:srgbClr val="F67031"/>
                </a:solidFill>
                <a:latin typeface="Georgia"/>
                <a:ea typeface="Georgia"/>
                <a:cs typeface="Georgia"/>
                <a:sym typeface="Georgia"/>
              </a:defRPr>
            </a:lvl4pPr>
            <a:lvl5pPr marL="3047924" lvl="4" indent="-440256" rtl="0">
              <a:spcBef>
                <a:spcPts val="0"/>
              </a:spcBef>
              <a:spcAft>
                <a:spcPts val="0"/>
              </a:spcAft>
              <a:buClr>
                <a:srgbClr val="F67031"/>
              </a:buClr>
              <a:buSzPts val="1600"/>
              <a:buFont typeface="Georgia"/>
              <a:buChar char="-"/>
              <a:defRPr sz="2133" i="1">
                <a:solidFill>
                  <a:srgbClr val="F67031"/>
                </a:solidFill>
                <a:latin typeface="Georgia"/>
                <a:ea typeface="Georgia"/>
                <a:cs typeface="Georgia"/>
                <a:sym typeface="Georgia"/>
              </a:defRPr>
            </a:lvl5pPr>
            <a:lvl6pPr marL="3657509" lvl="5" indent="-440256" rtl="0">
              <a:spcBef>
                <a:spcPts val="0"/>
              </a:spcBef>
              <a:spcAft>
                <a:spcPts val="0"/>
              </a:spcAft>
              <a:buClr>
                <a:srgbClr val="F67031"/>
              </a:buClr>
              <a:buSzPts val="1600"/>
              <a:buFont typeface="Georgia"/>
              <a:buChar char="-"/>
              <a:defRPr sz="2133" i="1">
                <a:solidFill>
                  <a:srgbClr val="F67031"/>
                </a:solidFill>
                <a:latin typeface="Georgia"/>
                <a:ea typeface="Georgia"/>
                <a:cs typeface="Georgia"/>
                <a:sym typeface="Georgia"/>
              </a:defRPr>
            </a:lvl6pPr>
            <a:lvl7pPr marL="4267093" lvl="6" indent="-440256" rtl="0">
              <a:spcBef>
                <a:spcPts val="0"/>
              </a:spcBef>
              <a:spcAft>
                <a:spcPts val="0"/>
              </a:spcAft>
              <a:buClr>
                <a:srgbClr val="F67031"/>
              </a:buClr>
              <a:buSzPts val="1600"/>
              <a:buFont typeface="Georgia"/>
              <a:buChar char="-"/>
              <a:defRPr sz="2133" i="1">
                <a:solidFill>
                  <a:srgbClr val="F67031"/>
                </a:solidFill>
                <a:latin typeface="Georgia"/>
                <a:ea typeface="Georgia"/>
                <a:cs typeface="Georgia"/>
                <a:sym typeface="Georgia"/>
              </a:defRPr>
            </a:lvl7pPr>
            <a:lvl8pPr marL="4876678" lvl="7" indent="-440256" rtl="0">
              <a:spcBef>
                <a:spcPts val="0"/>
              </a:spcBef>
              <a:spcAft>
                <a:spcPts val="0"/>
              </a:spcAft>
              <a:buClr>
                <a:srgbClr val="F67031"/>
              </a:buClr>
              <a:buSzPts val="1600"/>
              <a:buFont typeface="Georgia"/>
              <a:buChar char="-"/>
              <a:defRPr sz="2133" i="1">
                <a:solidFill>
                  <a:srgbClr val="F67031"/>
                </a:solidFill>
                <a:latin typeface="Georgia"/>
                <a:ea typeface="Georgia"/>
                <a:cs typeface="Georgia"/>
                <a:sym typeface="Georgia"/>
              </a:defRPr>
            </a:lvl8pPr>
            <a:lvl9pPr marL="5486263" lvl="8" indent="-440256" rtl="0">
              <a:spcBef>
                <a:spcPts val="0"/>
              </a:spcBef>
              <a:spcAft>
                <a:spcPts val="0"/>
              </a:spcAft>
              <a:buClr>
                <a:srgbClr val="F67031"/>
              </a:buClr>
              <a:buSzPts val="1600"/>
              <a:buFont typeface="Georgia"/>
              <a:buChar char="-"/>
              <a:defRPr sz="2133" i="1">
                <a:solidFill>
                  <a:srgbClr val="F67031"/>
                </a:solidFill>
                <a:latin typeface="Georgia"/>
                <a:ea typeface="Georgia"/>
                <a:cs typeface="Georgia"/>
                <a:sym typeface="Georgia"/>
              </a:defRPr>
            </a:lvl9pPr>
          </a:lstStyle>
          <a:p>
            <a:endParaRPr/>
          </a:p>
        </p:txBody>
      </p:sp>
      <p:sp>
        <p:nvSpPr>
          <p:cNvPr id="43" name="Google Shape;43;p7"/>
          <p:cNvSpPr txBox="1">
            <a:spLocks noGrp="1"/>
          </p:cNvSpPr>
          <p:nvPr>
            <p:ph type="sldNum" idx="12"/>
          </p:nvPr>
        </p:nvSpPr>
        <p:spPr>
          <a:xfrm>
            <a:off x="8556784" y="6333135"/>
            <a:ext cx="5487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s-CL" smtClean="0"/>
              <a:pPr/>
              <a:t>‹Nº›</a:t>
            </a:fld>
            <a:endParaRPr lang="es-CL"/>
          </a:p>
        </p:txBody>
      </p:sp>
      <p:sp>
        <p:nvSpPr>
          <p:cNvPr id="44" name="Google Shape;44;p7"/>
          <p:cNvSpPr txBox="1">
            <a:spLocks noGrp="1"/>
          </p:cNvSpPr>
          <p:nvPr>
            <p:ph type="body" idx="2"/>
          </p:nvPr>
        </p:nvSpPr>
        <p:spPr>
          <a:xfrm>
            <a:off x="3090625" y="2672417"/>
            <a:ext cx="5596200" cy="3402800"/>
          </a:xfrm>
          <a:prstGeom prst="rect">
            <a:avLst/>
          </a:prstGeom>
        </p:spPr>
        <p:txBody>
          <a:bodyPr spcFirstLastPara="1" wrap="square" lIns="91425" tIns="91425" rIns="91425" bIns="91425" anchor="t" anchorCtr="0"/>
          <a:lstStyle>
            <a:lvl1pPr marL="609585" lvl="0" indent="-423323" rtl="0">
              <a:spcBef>
                <a:spcPts val="800"/>
              </a:spcBef>
              <a:spcAft>
                <a:spcPts val="0"/>
              </a:spcAft>
              <a:buSzPts val="1400"/>
              <a:buChar char="▪"/>
              <a:defRPr/>
            </a:lvl1pPr>
            <a:lvl2pPr marL="1219170" lvl="1" indent="-423323" rtl="0">
              <a:spcBef>
                <a:spcPts val="0"/>
              </a:spcBef>
              <a:spcAft>
                <a:spcPts val="0"/>
              </a:spcAft>
              <a:buSzPts val="1400"/>
              <a:buChar char="-"/>
              <a:defRPr/>
            </a:lvl2pPr>
            <a:lvl3pPr marL="1828754" lvl="2" indent="-423323" rtl="0">
              <a:spcBef>
                <a:spcPts val="0"/>
              </a:spcBef>
              <a:spcAft>
                <a:spcPts val="0"/>
              </a:spcAft>
              <a:buSzPts val="1400"/>
              <a:buChar char="-"/>
              <a:defRPr/>
            </a:lvl3pPr>
            <a:lvl4pPr marL="2438339" lvl="3" indent="-423323" rtl="0">
              <a:spcBef>
                <a:spcPts val="0"/>
              </a:spcBef>
              <a:spcAft>
                <a:spcPts val="0"/>
              </a:spcAft>
              <a:buSzPts val="1400"/>
              <a:buChar char="-"/>
              <a:defRPr/>
            </a:lvl4pPr>
            <a:lvl5pPr marL="3047924" lvl="4" indent="-423323" rtl="0">
              <a:spcBef>
                <a:spcPts val="0"/>
              </a:spcBef>
              <a:spcAft>
                <a:spcPts val="0"/>
              </a:spcAft>
              <a:buSzPts val="1400"/>
              <a:buChar char="-"/>
              <a:defRPr/>
            </a:lvl5pPr>
            <a:lvl6pPr marL="3657509" lvl="5" indent="-423323" rtl="0">
              <a:spcBef>
                <a:spcPts val="0"/>
              </a:spcBef>
              <a:spcAft>
                <a:spcPts val="0"/>
              </a:spcAft>
              <a:buSzPts val="1400"/>
              <a:buChar char="-"/>
              <a:defRPr/>
            </a:lvl6pPr>
            <a:lvl7pPr marL="4267093" lvl="6" indent="-423323" rtl="0">
              <a:spcBef>
                <a:spcPts val="0"/>
              </a:spcBef>
              <a:spcAft>
                <a:spcPts val="0"/>
              </a:spcAft>
              <a:buSzPts val="1400"/>
              <a:buChar char="-"/>
              <a:defRPr/>
            </a:lvl7pPr>
            <a:lvl8pPr marL="4876678" lvl="7" indent="-423323" rtl="0">
              <a:spcBef>
                <a:spcPts val="0"/>
              </a:spcBef>
              <a:spcAft>
                <a:spcPts val="0"/>
              </a:spcAft>
              <a:buSzPts val="1400"/>
              <a:buChar char="-"/>
              <a:defRPr/>
            </a:lvl8pPr>
            <a:lvl9pPr marL="5486263" lvl="8" indent="-423323" rtl="0">
              <a:spcBef>
                <a:spcPts val="0"/>
              </a:spcBef>
              <a:spcAft>
                <a:spcPts val="0"/>
              </a:spcAft>
              <a:buSzPts val="1400"/>
              <a:buChar char="-"/>
              <a:defRPr/>
            </a:lvl9pPr>
          </a:lstStyle>
          <a:p>
            <a:endParaRPr/>
          </a:p>
        </p:txBody>
      </p:sp>
    </p:spTree>
    <p:extLst>
      <p:ext uri="{BB962C8B-B14F-4D97-AF65-F5344CB8AC3E}">
        <p14:creationId xmlns:p14="http://schemas.microsoft.com/office/powerpoint/2010/main" val="583876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CL"/>
          </a:p>
        </p:txBody>
      </p:sp>
      <p:sp>
        <p:nvSpPr>
          <p:cNvPr id="4" name="3 Marcador de fecha"/>
          <p:cNvSpPr>
            <a:spLocks noGrp="1"/>
          </p:cNvSpPr>
          <p:nvPr>
            <p:ph type="dt" sz="half" idx="10"/>
          </p:nvPr>
        </p:nvSpPr>
        <p:spPr/>
        <p:txBody>
          <a:bodyPr/>
          <a:lstStyle/>
          <a:p>
            <a:fld id="{F691A8E9-B498-4FCA-8E61-5489FE4B4ABD}" type="datetimeFigureOut">
              <a:rPr lang="es-CL" smtClean="0"/>
              <a:t>27-01-2021</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CD71BFD2-4A49-4BCA-BC6C-9EBADD3902F0}" type="slidenum">
              <a:rPr lang="es-CL" smtClean="0"/>
              <a:t>‹Nº›</a:t>
            </a:fld>
            <a:endParaRPr lang="es-CL"/>
          </a:p>
        </p:txBody>
      </p:sp>
    </p:spTree>
    <p:extLst>
      <p:ext uri="{BB962C8B-B14F-4D97-AF65-F5344CB8AC3E}">
        <p14:creationId xmlns:p14="http://schemas.microsoft.com/office/powerpoint/2010/main" val="5915593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F691A8E9-B498-4FCA-8E61-5489FE4B4ABD}" type="datetimeFigureOut">
              <a:rPr lang="es-CL" smtClean="0"/>
              <a:t>27-01-2021</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CD71BFD2-4A49-4BCA-BC6C-9EBADD3902F0}" type="slidenum">
              <a:rPr lang="es-CL" smtClean="0"/>
              <a:t>‹Nº›</a:t>
            </a:fld>
            <a:endParaRPr lang="es-CL"/>
          </a:p>
        </p:txBody>
      </p:sp>
    </p:spTree>
    <p:extLst>
      <p:ext uri="{BB962C8B-B14F-4D97-AF65-F5344CB8AC3E}">
        <p14:creationId xmlns:p14="http://schemas.microsoft.com/office/powerpoint/2010/main" val="18802842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F691A8E9-B498-4FCA-8E61-5489FE4B4ABD}" type="datetimeFigureOut">
              <a:rPr lang="es-CL" smtClean="0"/>
              <a:t>27-01-2021</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CD71BFD2-4A49-4BCA-BC6C-9EBADD3902F0}" type="slidenum">
              <a:rPr lang="es-CL" smtClean="0"/>
              <a:t>‹Nº›</a:t>
            </a:fld>
            <a:endParaRPr lang="es-CL"/>
          </a:p>
        </p:txBody>
      </p:sp>
    </p:spTree>
    <p:extLst>
      <p:ext uri="{BB962C8B-B14F-4D97-AF65-F5344CB8AC3E}">
        <p14:creationId xmlns:p14="http://schemas.microsoft.com/office/powerpoint/2010/main" val="18369212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4 Marcador de fecha"/>
          <p:cNvSpPr>
            <a:spLocks noGrp="1"/>
          </p:cNvSpPr>
          <p:nvPr>
            <p:ph type="dt" sz="half" idx="10"/>
          </p:nvPr>
        </p:nvSpPr>
        <p:spPr/>
        <p:txBody>
          <a:bodyPr/>
          <a:lstStyle/>
          <a:p>
            <a:fld id="{F691A8E9-B498-4FCA-8E61-5489FE4B4ABD}" type="datetimeFigureOut">
              <a:rPr lang="es-CL" smtClean="0"/>
              <a:t>27-01-2021</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CD71BFD2-4A49-4BCA-BC6C-9EBADD3902F0}" type="slidenum">
              <a:rPr lang="es-CL" smtClean="0"/>
              <a:t>‹Nº›</a:t>
            </a:fld>
            <a:endParaRPr lang="es-CL"/>
          </a:p>
        </p:txBody>
      </p:sp>
    </p:spTree>
    <p:extLst>
      <p:ext uri="{BB962C8B-B14F-4D97-AF65-F5344CB8AC3E}">
        <p14:creationId xmlns:p14="http://schemas.microsoft.com/office/powerpoint/2010/main" val="28533490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6 Marcador de fecha"/>
          <p:cNvSpPr>
            <a:spLocks noGrp="1"/>
          </p:cNvSpPr>
          <p:nvPr>
            <p:ph type="dt" sz="half" idx="10"/>
          </p:nvPr>
        </p:nvSpPr>
        <p:spPr/>
        <p:txBody>
          <a:bodyPr/>
          <a:lstStyle/>
          <a:p>
            <a:fld id="{F691A8E9-B498-4FCA-8E61-5489FE4B4ABD}" type="datetimeFigureOut">
              <a:rPr lang="es-CL" smtClean="0"/>
              <a:t>27-01-2021</a:t>
            </a:fld>
            <a:endParaRPr lang="es-CL"/>
          </a:p>
        </p:txBody>
      </p:sp>
      <p:sp>
        <p:nvSpPr>
          <p:cNvPr id="8" name="7 Marcador de pie de página"/>
          <p:cNvSpPr>
            <a:spLocks noGrp="1"/>
          </p:cNvSpPr>
          <p:nvPr>
            <p:ph type="ftr" sz="quarter" idx="11"/>
          </p:nvPr>
        </p:nvSpPr>
        <p:spPr/>
        <p:txBody>
          <a:bodyPr/>
          <a:lstStyle/>
          <a:p>
            <a:endParaRPr lang="es-CL"/>
          </a:p>
        </p:txBody>
      </p:sp>
      <p:sp>
        <p:nvSpPr>
          <p:cNvPr id="9" name="8 Marcador de número de diapositiva"/>
          <p:cNvSpPr>
            <a:spLocks noGrp="1"/>
          </p:cNvSpPr>
          <p:nvPr>
            <p:ph type="sldNum" sz="quarter" idx="12"/>
          </p:nvPr>
        </p:nvSpPr>
        <p:spPr/>
        <p:txBody>
          <a:bodyPr/>
          <a:lstStyle/>
          <a:p>
            <a:fld id="{CD71BFD2-4A49-4BCA-BC6C-9EBADD3902F0}" type="slidenum">
              <a:rPr lang="es-CL" smtClean="0"/>
              <a:t>‹Nº›</a:t>
            </a:fld>
            <a:endParaRPr lang="es-CL"/>
          </a:p>
        </p:txBody>
      </p:sp>
    </p:spTree>
    <p:extLst>
      <p:ext uri="{BB962C8B-B14F-4D97-AF65-F5344CB8AC3E}">
        <p14:creationId xmlns:p14="http://schemas.microsoft.com/office/powerpoint/2010/main" val="8887379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fecha"/>
          <p:cNvSpPr>
            <a:spLocks noGrp="1"/>
          </p:cNvSpPr>
          <p:nvPr>
            <p:ph type="dt" sz="half" idx="10"/>
          </p:nvPr>
        </p:nvSpPr>
        <p:spPr/>
        <p:txBody>
          <a:bodyPr/>
          <a:lstStyle/>
          <a:p>
            <a:fld id="{F691A8E9-B498-4FCA-8E61-5489FE4B4ABD}" type="datetimeFigureOut">
              <a:rPr lang="es-CL" smtClean="0"/>
              <a:t>27-01-2021</a:t>
            </a:fld>
            <a:endParaRPr lang="es-CL"/>
          </a:p>
        </p:txBody>
      </p:sp>
      <p:sp>
        <p:nvSpPr>
          <p:cNvPr id="4" name="3 Marcador de pie de página"/>
          <p:cNvSpPr>
            <a:spLocks noGrp="1"/>
          </p:cNvSpPr>
          <p:nvPr>
            <p:ph type="ftr" sz="quarter" idx="11"/>
          </p:nvPr>
        </p:nvSpPr>
        <p:spPr/>
        <p:txBody>
          <a:bodyPr/>
          <a:lstStyle/>
          <a:p>
            <a:endParaRPr lang="es-CL"/>
          </a:p>
        </p:txBody>
      </p:sp>
      <p:sp>
        <p:nvSpPr>
          <p:cNvPr id="5" name="4 Marcador de número de diapositiva"/>
          <p:cNvSpPr>
            <a:spLocks noGrp="1"/>
          </p:cNvSpPr>
          <p:nvPr>
            <p:ph type="sldNum" sz="quarter" idx="12"/>
          </p:nvPr>
        </p:nvSpPr>
        <p:spPr/>
        <p:txBody>
          <a:bodyPr/>
          <a:lstStyle/>
          <a:p>
            <a:fld id="{CD71BFD2-4A49-4BCA-BC6C-9EBADD3902F0}" type="slidenum">
              <a:rPr lang="es-CL" smtClean="0"/>
              <a:t>‹Nº›</a:t>
            </a:fld>
            <a:endParaRPr lang="es-CL"/>
          </a:p>
        </p:txBody>
      </p:sp>
    </p:spTree>
    <p:extLst>
      <p:ext uri="{BB962C8B-B14F-4D97-AF65-F5344CB8AC3E}">
        <p14:creationId xmlns:p14="http://schemas.microsoft.com/office/powerpoint/2010/main" val="15383034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F691A8E9-B498-4FCA-8E61-5489FE4B4ABD}" type="datetimeFigureOut">
              <a:rPr lang="es-CL" smtClean="0"/>
              <a:t>27-01-2021</a:t>
            </a:fld>
            <a:endParaRPr lang="es-CL"/>
          </a:p>
        </p:txBody>
      </p:sp>
      <p:sp>
        <p:nvSpPr>
          <p:cNvPr id="3" name="2 Marcador de pie de página"/>
          <p:cNvSpPr>
            <a:spLocks noGrp="1"/>
          </p:cNvSpPr>
          <p:nvPr>
            <p:ph type="ftr" sz="quarter" idx="11"/>
          </p:nvPr>
        </p:nvSpPr>
        <p:spPr/>
        <p:txBody>
          <a:bodyPr/>
          <a:lstStyle/>
          <a:p>
            <a:endParaRPr lang="es-CL"/>
          </a:p>
        </p:txBody>
      </p:sp>
      <p:sp>
        <p:nvSpPr>
          <p:cNvPr id="4" name="3 Marcador de número de diapositiva"/>
          <p:cNvSpPr>
            <a:spLocks noGrp="1"/>
          </p:cNvSpPr>
          <p:nvPr>
            <p:ph type="sldNum" sz="quarter" idx="12"/>
          </p:nvPr>
        </p:nvSpPr>
        <p:spPr/>
        <p:txBody>
          <a:bodyPr/>
          <a:lstStyle/>
          <a:p>
            <a:fld id="{CD71BFD2-4A49-4BCA-BC6C-9EBADD3902F0}" type="slidenum">
              <a:rPr lang="es-CL" smtClean="0"/>
              <a:t>‹Nº›</a:t>
            </a:fld>
            <a:endParaRPr lang="es-CL"/>
          </a:p>
        </p:txBody>
      </p:sp>
    </p:spTree>
    <p:extLst>
      <p:ext uri="{BB962C8B-B14F-4D97-AF65-F5344CB8AC3E}">
        <p14:creationId xmlns:p14="http://schemas.microsoft.com/office/powerpoint/2010/main" val="25315045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F691A8E9-B498-4FCA-8E61-5489FE4B4ABD}" type="datetimeFigureOut">
              <a:rPr lang="es-CL" smtClean="0"/>
              <a:t>27-01-2021</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CD71BFD2-4A49-4BCA-BC6C-9EBADD3902F0}" type="slidenum">
              <a:rPr lang="es-CL" smtClean="0"/>
              <a:t>‹Nº›</a:t>
            </a:fld>
            <a:endParaRPr lang="es-CL"/>
          </a:p>
        </p:txBody>
      </p:sp>
    </p:spTree>
    <p:extLst>
      <p:ext uri="{BB962C8B-B14F-4D97-AF65-F5344CB8AC3E}">
        <p14:creationId xmlns:p14="http://schemas.microsoft.com/office/powerpoint/2010/main" val="36358719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F691A8E9-B498-4FCA-8E61-5489FE4B4ABD}" type="datetimeFigureOut">
              <a:rPr lang="es-CL" smtClean="0"/>
              <a:t>27-01-2021</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CD71BFD2-4A49-4BCA-BC6C-9EBADD3902F0}" type="slidenum">
              <a:rPr lang="es-CL" smtClean="0"/>
              <a:t>‹Nº›</a:t>
            </a:fld>
            <a:endParaRPr lang="es-CL"/>
          </a:p>
        </p:txBody>
      </p:sp>
    </p:spTree>
    <p:extLst>
      <p:ext uri="{BB962C8B-B14F-4D97-AF65-F5344CB8AC3E}">
        <p14:creationId xmlns:p14="http://schemas.microsoft.com/office/powerpoint/2010/main" val="26218666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F691A8E9-B498-4FCA-8E61-5489FE4B4ABD}" type="datetimeFigureOut">
              <a:rPr lang="es-CL" smtClean="0"/>
              <a:t>27-01-2021</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CD71BFD2-4A49-4BCA-BC6C-9EBADD3902F0}" type="slidenum">
              <a:rPr lang="es-CL" smtClean="0"/>
              <a:t>‹Nº›</a:t>
            </a:fld>
            <a:endParaRPr lang="es-CL"/>
          </a:p>
        </p:txBody>
      </p:sp>
    </p:spTree>
    <p:extLst>
      <p:ext uri="{BB962C8B-B14F-4D97-AF65-F5344CB8AC3E}">
        <p14:creationId xmlns:p14="http://schemas.microsoft.com/office/powerpoint/2010/main" val="4441447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2 columns with intro text">
  <p:cSld name="Title + 2 columns with intro text">
    <p:spTree>
      <p:nvGrpSpPr>
        <p:cNvPr id="1" name="Shape 45"/>
        <p:cNvGrpSpPr/>
        <p:nvPr/>
      </p:nvGrpSpPr>
      <p:grpSpPr>
        <a:xfrm>
          <a:off x="0" y="0"/>
          <a:ext cx="0" cy="0"/>
          <a:chOff x="0" y="0"/>
          <a:chExt cx="0" cy="0"/>
        </a:xfrm>
      </p:grpSpPr>
      <p:sp>
        <p:nvSpPr>
          <p:cNvPr id="46" name="Google Shape;46;p8"/>
          <p:cNvSpPr/>
          <p:nvPr/>
        </p:nvSpPr>
        <p:spPr>
          <a:xfrm flipH="1">
            <a:off x="2472375" y="0"/>
            <a:ext cx="113100" cy="6858000"/>
          </a:xfrm>
          <a:prstGeom prst="rect">
            <a:avLst/>
          </a:prstGeom>
          <a:gradFill>
            <a:gsLst>
              <a:gs pos="0">
                <a:srgbClr val="000014">
                  <a:alpha val="20000"/>
                </a:srgbClr>
              </a:gs>
              <a:gs pos="100000">
                <a:srgbClr val="000014">
                  <a:alpha val="0"/>
                </a:srgbClr>
              </a:gs>
            </a:gsLst>
            <a:lin ang="0" scaled="0"/>
          </a:gradFill>
          <a:ln>
            <a:noFill/>
          </a:ln>
        </p:spPr>
        <p:txBody>
          <a:bodyPr spcFirstLastPara="1" wrap="square" lIns="121900" tIns="60933" rIns="121900" bIns="60933" anchor="ctr" anchorCtr="0">
            <a:noAutofit/>
          </a:bodyPr>
          <a:lstStyle/>
          <a:p>
            <a:pPr marL="0" marR="0" lvl="0" indent="0" algn="ctr" rtl="0">
              <a:spcBef>
                <a:spcPts val="0"/>
              </a:spcBef>
              <a:spcAft>
                <a:spcPts val="0"/>
              </a:spcAft>
              <a:buNone/>
            </a:pPr>
            <a:endParaRPr sz="2400">
              <a:solidFill>
                <a:srgbClr val="FFFFFF"/>
              </a:solidFill>
              <a:latin typeface="Calibri"/>
              <a:ea typeface="Calibri"/>
              <a:cs typeface="Calibri"/>
              <a:sym typeface="Calibri"/>
            </a:endParaRPr>
          </a:p>
        </p:txBody>
      </p:sp>
      <p:sp>
        <p:nvSpPr>
          <p:cNvPr id="47" name="Google Shape;47;p8"/>
          <p:cNvSpPr/>
          <p:nvPr/>
        </p:nvSpPr>
        <p:spPr>
          <a:xfrm>
            <a:off x="2585475" y="0"/>
            <a:ext cx="6558600" cy="6858000"/>
          </a:xfrm>
          <a:prstGeom prst="rect">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8" name="Google Shape;48;p8"/>
          <p:cNvSpPr txBox="1">
            <a:spLocks noGrp="1"/>
          </p:cNvSpPr>
          <p:nvPr>
            <p:ph type="title"/>
          </p:nvPr>
        </p:nvSpPr>
        <p:spPr>
          <a:xfrm>
            <a:off x="234450" y="767333"/>
            <a:ext cx="2046300" cy="5308000"/>
          </a:xfrm>
          <a:prstGeom prst="rect">
            <a:avLst/>
          </a:prstGeom>
        </p:spPr>
        <p:txBody>
          <a:bodyPr spcFirstLastPara="1" wrap="square" lIns="91425" tIns="91425" rIns="91425" bIns="91425" anchor="t" anchorCtr="0"/>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
        <p:nvSpPr>
          <p:cNvPr id="49" name="Google Shape;49;p8"/>
          <p:cNvSpPr txBox="1">
            <a:spLocks noGrp="1"/>
          </p:cNvSpPr>
          <p:nvPr>
            <p:ph type="body" idx="1"/>
          </p:nvPr>
        </p:nvSpPr>
        <p:spPr>
          <a:xfrm>
            <a:off x="3090625" y="767333"/>
            <a:ext cx="5596200" cy="1610400"/>
          </a:xfrm>
          <a:prstGeom prst="rect">
            <a:avLst/>
          </a:prstGeom>
        </p:spPr>
        <p:txBody>
          <a:bodyPr spcFirstLastPara="1" wrap="square" lIns="91425" tIns="91425" rIns="91425" bIns="91425" anchor="t" anchorCtr="0"/>
          <a:lstStyle>
            <a:lvl1pPr marL="609585" lvl="0" indent="-440256" rtl="0">
              <a:spcBef>
                <a:spcPts val="800"/>
              </a:spcBef>
              <a:spcAft>
                <a:spcPts val="0"/>
              </a:spcAft>
              <a:buClr>
                <a:srgbClr val="F67031"/>
              </a:buClr>
              <a:buSzPts val="1600"/>
              <a:buFont typeface="Georgia"/>
              <a:buChar char="▪"/>
              <a:defRPr sz="2133" i="1">
                <a:solidFill>
                  <a:srgbClr val="F67031"/>
                </a:solidFill>
                <a:latin typeface="Georgia"/>
                <a:ea typeface="Georgia"/>
                <a:cs typeface="Georgia"/>
                <a:sym typeface="Georgia"/>
              </a:defRPr>
            </a:lvl1pPr>
            <a:lvl2pPr marL="1219170" lvl="1" indent="-440256" rtl="0">
              <a:spcBef>
                <a:spcPts val="0"/>
              </a:spcBef>
              <a:spcAft>
                <a:spcPts val="0"/>
              </a:spcAft>
              <a:buClr>
                <a:srgbClr val="F67031"/>
              </a:buClr>
              <a:buSzPts val="1600"/>
              <a:buFont typeface="Georgia"/>
              <a:buChar char="-"/>
              <a:defRPr sz="2133" i="1">
                <a:solidFill>
                  <a:srgbClr val="F67031"/>
                </a:solidFill>
                <a:latin typeface="Georgia"/>
                <a:ea typeface="Georgia"/>
                <a:cs typeface="Georgia"/>
                <a:sym typeface="Georgia"/>
              </a:defRPr>
            </a:lvl2pPr>
            <a:lvl3pPr marL="1828754" lvl="2" indent="-440256" rtl="0">
              <a:spcBef>
                <a:spcPts val="0"/>
              </a:spcBef>
              <a:spcAft>
                <a:spcPts val="0"/>
              </a:spcAft>
              <a:buClr>
                <a:srgbClr val="F67031"/>
              </a:buClr>
              <a:buSzPts val="1600"/>
              <a:buFont typeface="Georgia"/>
              <a:buChar char="-"/>
              <a:defRPr sz="2133" i="1">
                <a:solidFill>
                  <a:srgbClr val="F67031"/>
                </a:solidFill>
                <a:latin typeface="Georgia"/>
                <a:ea typeface="Georgia"/>
                <a:cs typeface="Georgia"/>
                <a:sym typeface="Georgia"/>
              </a:defRPr>
            </a:lvl3pPr>
            <a:lvl4pPr marL="2438339" lvl="3" indent="-440256" rtl="0">
              <a:spcBef>
                <a:spcPts val="0"/>
              </a:spcBef>
              <a:spcAft>
                <a:spcPts val="0"/>
              </a:spcAft>
              <a:buClr>
                <a:srgbClr val="F67031"/>
              </a:buClr>
              <a:buSzPts val="1600"/>
              <a:buFont typeface="Georgia"/>
              <a:buChar char="-"/>
              <a:defRPr sz="2133" i="1">
                <a:solidFill>
                  <a:srgbClr val="F67031"/>
                </a:solidFill>
                <a:latin typeface="Georgia"/>
                <a:ea typeface="Georgia"/>
                <a:cs typeface="Georgia"/>
                <a:sym typeface="Georgia"/>
              </a:defRPr>
            </a:lvl4pPr>
            <a:lvl5pPr marL="3047924" lvl="4" indent="-440256" rtl="0">
              <a:spcBef>
                <a:spcPts val="0"/>
              </a:spcBef>
              <a:spcAft>
                <a:spcPts val="0"/>
              </a:spcAft>
              <a:buClr>
                <a:srgbClr val="F67031"/>
              </a:buClr>
              <a:buSzPts val="1600"/>
              <a:buFont typeface="Georgia"/>
              <a:buChar char="-"/>
              <a:defRPr sz="2133" i="1">
                <a:solidFill>
                  <a:srgbClr val="F67031"/>
                </a:solidFill>
                <a:latin typeface="Georgia"/>
                <a:ea typeface="Georgia"/>
                <a:cs typeface="Georgia"/>
                <a:sym typeface="Georgia"/>
              </a:defRPr>
            </a:lvl5pPr>
            <a:lvl6pPr marL="3657509" lvl="5" indent="-440256" rtl="0">
              <a:spcBef>
                <a:spcPts val="0"/>
              </a:spcBef>
              <a:spcAft>
                <a:spcPts val="0"/>
              </a:spcAft>
              <a:buClr>
                <a:srgbClr val="F67031"/>
              </a:buClr>
              <a:buSzPts val="1600"/>
              <a:buFont typeface="Georgia"/>
              <a:buChar char="-"/>
              <a:defRPr sz="2133" i="1">
                <a:solidFill>
                  <a:srgbClr val="F67031"/>
                </a:solidFill>
                <a:latin typeface="Georgia"/>
                <a:ea typeface="Georgia"/>
                <a:cs typeface="Georgia"/>
                <a:sym typeface="Georgia"/>
              </a:defRPr>
            </a:lvl6pPr>
            <a:lvl7pPr marL="4267093" lvl="6" indent="-440256" rtl="0">
              <a:spcBef>
                <a:spcPts val="0"/>
              </a:spcBef>
              <a:spcAft>
                <a:spcPts val="0"/>
              </a:spcAft>
              <a:buClr>
                <a:srgbClr val="F67031"/>
              </a:buClr>
              <a:buSzPts val="1600"/>
              <a:buFont typeface="Georgia"/>
              <a:buChar char="-"/>
              <a:defRPr sz="2133" i="1">
                <a:solidFill>
                  <a:srgbClr val="F67031"/>
                </a:solidFill>
                <a:latin typeface="Georgia"/>
                <a:ea typeface="Georgia"/>
                <a:cs typeface="Georgia"/>
                <a:sym typeface="Georgia"/>
              </a:defRPr>
            </a:lvl7pPr>
            <a:lvl8pPr marL="4876678" lvl="7" indent="-440256" rtl="0">
              <a:spcBef>
                <a:spcPts val="0"/>
              </a:spcBef>
              <a:spcAft>
                <a:spcPts val="0"/>
              </a:spcAft>
              <a:buClr>
                <a:srgbClr val="F67031"/>
              </a:buClr>
              <a:buSzPts val="1600"/>
              <a:buFont typeface="Georgia"/>
              <a:buChar char="-"/>
              <a:defRPr sz="2133" i="1">
                <a:solidFill>
                  <a:srgbClr val="F67031"/>
                </a:solidFill>
                <a:latin typeface="Georgia"/>
                <a:ea typeface="Georgia"/>
                <a:cs typeface="Georgia"/>
                <a:sym typeface="Georgia"/>
              </a:defRPr>
            </a:lvl8pPr>
            <a:lvl9pPr marL="5486263" lvl="8" indent="-440256" rtl="0">
              <a:spcBef>
                <a:spcPts val="0"/>
              </a:spcBef>
              <a:spcAft>
                <a:spcPts val="0"/>
              </a:spcAft>
              <a:buClr>
                <a:srgbClr val="F67031"/>
              </a:buClr>
              <a:buSzPts val="1600"/>
              <a:buFont typeface="Georgia"/>
              <a:buChar char="-"/>
              <a:defRPr sz="2133" i="1">
                <a:solidFill>
                  <a:srgbClr val="F67031"/>
                </a:solidFill>
                <a:latin typeface="Georgia"/>
                <a:ea typeface="Georgia"/>
                <a:cs typeface="Georgia"/>
                <a:sym typeface="Georgia"/>
              </a:defRPr>
            </a:lvl9pPr>
          </a:lstStyle>
          <a:p>
            <a:endParaRPr/>
          </a:p>
        </p:txBody>
      </p:sp>
      <p:sp>
        <p:nvSpPr>
          <p:cNvPr id="50" name="Google Shape;50;p8"/>
          <p:cNvSpPr txBox="1">
            <a:spLocks noGrp="1"/>
          </p:cNvSpPr>
          <p:nvPr>
            <p:ph type="sldNum" idx="12"/>
          </p:nvPr>
        </p:nvSpPr>
        <p:spPr>
          <a:xfrm>
            <a:off x="8556784" y="6333135"/>
            <a:ext cx="5487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s-CL" smtClean="0"/>
              <a:pPr/>
              <a:t>‹Nº›</a:t>
            </a:fld>
            <a:endParaRPr lang="es-CL"/>
          </a:p>
        </p:txBody>
      </p:sp>
      <p:sp>
        <p:nvSpPr>
          <p:cNvPr id="51" name="Google Shape;51;p8"/>
          <p:cNvSpPr txBox="1">
            <a:spLocks noGrp="1"/>
          </p:cNvSpPr>
          <p:nvPr>
            <p:ph type="body" idx="2"/>
          </p:nvPr>
        </p:nvSpPr>
        <p:spPr>
          <a:xfrm>
            <a:off x="3090625" y="2672433"/>
            <a:ext cx="2727000" cy="3402800"/>
          </a:xfrm>
          <a:prstGeom prst="rect">
            <a:avLst/>
          </a:prstGeom>
        </p:spPr>
        <p:txBody>
          <a:bodyPr spcFirstLastPara="1" wrap="square" lIns="91425" tIns="91425" rIns="91425" bIns="91425" anchor="t" anchorCtr="0"/>
          <a:lstStyle>
            <a:lvl1pPr marL="609585" lvl="0" indent="-397923" rtl="0">
              <a:spcBef>
                <a:spcPts val="800"/>
              </a:spcBef>
              <a:spcAft>
                <a:spcPts val="0"/>
              </a:spcAft>
              <a:buSzPts val="1100"/>
              <a:buChar char="▪"/>
              <a:defRPr sz="1467"/>
            </a:lvl1pPr>
            <a:lvl2pPr marL="1219170" lvl="1" indent="-397923" rtl="0">
              <a:spcBef>
                <a:spcPts val="0"/>
              </a:spcBef>
              <a:spcAft>
                <a:spcPts val="0"/>
              </a:spcAft>
              <a:buSzPts val="1100"/>
              <a:buChar char="-"/>
              <a:defRPr sz="1467"/>
            </a:lvl2pPr>
            <a:lvl3pPr marL="1828754" lvl="2" indent="-397923" rtl="0">
              <a:spcBef>
                <a:spcPts val="0"/>
              </a:spcBef>
              <a:spcAft>
                <a:spcPts val="0"/>
              </a:spcAft>
              <a:buSzPts val="1100"/>
              <a:buChar char="-"/>
              <a:defRPr sz="1467"/>
            </a:lvl3pPr>
            <a:lvl4pPr marL="2438339" lvl="3" indent="-397923" rtl="0">
              <a:spcBef>
                <a:spcPts val="0"/>
              </a:spcBef>
              <a:spcAft>
                <a:spcPts val="0"/>
              </a:spcAft>
              <a:buSzPts val="1100"/>
              <a:buChar char="-"/>
              <a:defRPr sz="1467"/>
            </a:lvl4pPr>
            <a:lvl5pPr marL="3047924" lvl="4" indent="-397923" rtl="0">
              <a:spcBef>
                <a:spcPts val="0"/>
              </a:spcBef>
              <a:spcAft>
                <a:spcPts val="0"/>
              </a:spcAft>
              <a:buSzPts val="1100"/>
              <a:buChar char="-"/>
              <a:defRPr sz="1467"/>
            </a:lvl5pPr>
            <a:lvl6pPr marL="3657509" lvl="5" indent="-397923" rtl="0">
              <a:spcBef>
                <a:spcPts val="0"/>
              </a:spcBef>
              <a:spcAft>
                <a:spcPts val="0"/>
              </a:spcAft>
              <a:buSzPts val="1100"/>
              <a:buChar char="-"/>
              <a:defRPr sz="1467"/>
            </a:lvl6pPr>
            <a:lvl7pPr marL="4267093" lvl="6" indent="-397923" rtl="0">
              <a:spcBef>
                <a:spcPts val="0"/>
              </a:spcBef>
              <a:spcAft>
                <a:spcPts val="0"/>
              </a:spcAft>
              <a:buSzPts val="1100"/>
              <a:buChar char="-"/>
              <a:defRPr sz="1467"/>
            </a:lvl7pPr>
            <a:lvl8pPr marL="4876678" lvl="7" indent="-397923" rtl="0">
              <a:spcBef>
                <a:spcPts val="0"/>
              </a:spcBef>
              <a:spcAft>
                <a:spcPts val="0"/>
              </a:spcAft>
              <a:buSzPts val="1100"/>
              <a:buChar char="-"/>
              <a:defRPr sz="1467"/>
            </a:lvl8pPr>
            <a:lvl9pPr marL="5486263" lvl="8" indent="-397923" rtl="0">
              <a:spcBef>
                <a:spcPts val="0"/>
              </a:spcBef>
              <a:spcAft>
                <a:spcPts val="0"/>
              </a:spcAft>
              <a:buSzPts val="1100"/>
              <a:buChar char="-"/>
              <a:defRPr sz="1467"/>
            </a:lvl9pPr>
          </a:lstStyle>
          <a:p>
            <a:endParaRPr/>
          </a:p>
        </p:txBody>
      </p:sp>
      <p:sp>
        <p:nvSpPr>
          <p:cNvPr id="52" name="Google Shape;52;p8"/>
          <p:cNvSpPr txBox="1">
            <a:spLocks noGrp="1"/>
          </p:cNvSpPr>
          <p:nvPr>
            <p:ph type="body" idx="3"/>
          </p:nvPr>
        </p:nvSpPr>
        <p:spPr>
          <a:xfrm>
            <a:off x="5959744" y="2672433"/>
            <a:ext cx="2727000" cy="3402800"/>
          </a:xfrm>
          <a:prstGeom prst="rect">
            <a:avLst/>
          </a:prstGeom>
        </p:spPr>
        <p:txBody>
          <a:bodyPr spcFirstLastPara="1" wrap="square" lIns="91425" tIns="91425" rIns="91425" bIns="91425" anchor="t" anchorCtr="0"/>
          <a:lstStyle>
            <a:lvl1pPr marL="609585" lvl="0" indent="-397923" rtl="0">
              <a:spcBef>
                <a:spcPts val="800"/>
              </a:spcBef>
              <a:spcAft>
                <a:spcPts val="0"/>
              </a:spcAft>
              <a:buSzPts val="1100"/>
              <a:buChar char="▪"/>
              <a:defRPr sz="1467"/>
            </a:lvl1pPr>
            <a:lvl2pPr marL="1219170" lvl="1" indent="-397923" rtl="0">
              <a:spcBef>
                <a:spcPts val="0"/>
              </a:spcBef>
              <a:spcAft>
                <a:spcPts val="0"/>
              </a:spcAft>
              <a:buSzPts val="1100"/>
              <a:buChar char="-"/>
              <a:defRPr sz="1467"/>
            </a:lvl2pPr>
            <a:lvl3pPr marL="1828754" lvl="2" indent="-397923" rtl="0">
              <a:spcBef>
                <a:spcPts val="0"/>
              </a:spcBef>
              <a:spcAft>
                <a:spcPts val="0"/>
              </a:spcAft>
              <a:buSzPts val="1100"/>
              <a:buChar char="-"/>
              <a:defRPr sz="1467"/>
            </a:lvl3pPr>
            <a:lvl4pPr marL="2438339" lvl="3" indent="-397923" rtl="0">
              <a:spcBef>
                <a:spcPts val="0"/>
              </a:spcBef>
              <a:spcAft>
                <a:spcPts val="0"/>
              </a:spcAft>
              <a:buSzPts val="1100"/>
              <a:buChar char="-"/>
              <a:defRPr sz="1467"/>
            </a:lvl4pPr>
            <a:lvl5pPr marL="3047924" lvl="4" indent="-397923" rtl="0">
              <a:spcBef>
                <a:spcPts val="0"/>
              </a:spcBef>
              <a:spcAft>
                <a:spcPts val="0"/>
              </a:spcAft>
              <a:buSzPts val="1100"/>
              <a:buChar char="-"/>
              <a:defRPr sz="1467"/>
            </a:lvl5pPr>
            <a:lvl6pPr marL="3657509" lvl="5" indent="-397923" rtl="0">
              <a:spcBef>
                <a:spcPts val="0"/>
              </a:spcBef>
              <a:spcAft>
                <a:spcPts val="0"/>
              </a:spcAft>
              <a:buSzPts val="1100"/>
              <a:buChar char="-"/>
              <a:defRPr sz="1467"/>
            </a:lvl6pPr>
            <a:lvl7pPr marL="4267093" lvl="6" indent="-397923" rtl="0">
              <a:spcBef>
                <a:spcPts val="0"/>
              </a:spcBef>
              <a:spcAft>
                <a:spcPts val="0"/>
              </a:spcAft>
              <a:buSzPts val="1100"/>
              <a:buChar char="-"/>
              <a:defRPr sz="1467"/>
            </a:lvl7pPr>
            <a:lvl8pPr marL="4876678" lvl="7" indent="-397923" rtl="0">
              <a:spcBef>
                <a:spcPts val="0"/>
              </a:spcBef>
              <a:spcAft>
                <a:spcPts val="0"/>
              </a:spcAft>
              <a:buSzPts val="1100"/>
              <a:buChar char="-"/>
              <a:defRPr sz="1467"/>
            </a:lvl8pPr>
            <a:lvl9pPr marL="5486263" lvl="8" indent="-397923" rtl="0">
              <a:spcBef>
                <a:spcPts val="0"/>
              </a:spcBef>
              <a:spcAft>
                <a:spcPts val="0"/>
              </a:spcAft>
              <a:buSzPts val="1100"/>
              <a:buChar char="-"/>
              <a:defRPr sz="1467"/>
            </a:lvl9pPr>
          </a:lstStyle>
          <a:p>
            <a:endParaRPr/>
          </a:p>
        </p:txBody>
      </p:sp>
    </p:spTree>
    <p:extLst>
      <p:ext uri="{BB962C8B-B14F-4D97-AF65-F5344CB8AC3E}">
        <p14:creationId xmlns:p14="http://schemas.microsoft.com/office/powerpoint/2010/main" val="242780286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F691A8E9-B498-4FCA-8E61-5489FE4B4ABD}" type="datetimeFigureOut">
              <a:rPr lang="es-CL" smtClean="0"/>
              <a:t>27-01-2021</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CD71BFD2-4A49-4BCA-BC6C-9EBADD3902F0}" type="slidenum">
              <a:rPr lang="es-CL" smtClean="0"/>
              <a:t>‹Nº›</a:t>
            </a:fld>
            <a:endParaRPr lang="es-CL"/>
          </a:p>
        </p:txBody>
      </p:sp>
    </p:spTree>
    <p:extLst>
      <p:ext uri="{BB962C8B-B14F-4D97-AF65-F5344CB8AC3E}">
        <p14:creationId xmlns:p14="http://schemas.microsoft.com/office/powerpoint/2010/main" val="27037566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_tradnl"/>
              <a:t>Clic para editar título</a:t>
            </a:r>
            <a:endParaRPr lang="es-ES"/>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s-ES"/>
          </a:p>
        </p:txBody>
      </p:sp>
      <p:sp>
        <p:nvSpPr>
          <p:cNvPr id="4" name="Marcador de fecha 3"/>
          <p:cNvSpPr>
            <a:spLocks noGrp="1"/>
          </p:cNvSpPr>
          <p:nvPr>
            <p:ph type="dt" sz="half" idx="10"/>
          </p:nvPr>
        </p:nvSpPr>
        <p:spPr/>
        <p:txBody>
          <a:bodyPr/>
          <a:lstStyle/>
          <a:p>
            <a:fld id="{63A7172D-68BE-A544-A280-EF7076390E2E}" type="datetimeFigureOut">
              <a:rPr lang="es-ES" smtClean="0"/>
              <a:t>27/01/2021</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7E0A80BE-F2B5-9947-8D31-AC576DEFE47F}" type="slidenum">
              <a:rPr lang="es-ES" smtClean="0"/>
              <a:t>‹Nº›</a:t>
            </a:fld>
            <a:endParaRPr lang="es-ES"/>
          </a:p>
        </p:txBody>
      </p:sp>
    </p:spTree>
    <p:extLst>
      <p:ext uri="{BB962C8B-B14F-4D97-AF65-F5344CB8AC3E}">
        <p14:creationId xmlns:p14="http://schemas.microsoft.com/office/powerpoint/2010/main" val="320554657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63A7172D-68BE-A544-A280-EF7076390E2E}" type="datetimeFigureOut">
              <a:rPr lang="es-ES" smtClean="0"/>
              <a:t>27/01/2021</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7E0A80BE-F2B5-9947-8D31-AC576DEFE47F}" type="slidenum">
              <a:rPr lang="es-ES" smtClean="0"/>
              <a:t>‹Nº›</a:t>
            </a:fld>
            <a:endParaRPr lang="es-ES"/>
          </a:p>
        </p:txBody>
      </p:sp>
    </p:spTree>
    <p:extLst>
      <p:ext uri="{BB962C8B-B14F-4D97-AF65-F5344CB8AC3E}">
        <p14:creationId xmlns:p14="http://schemas.microsoft.com/office/powerpoint/2010/main" val="9655906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63A7172D-68BE-A544-A280-EF7076390E2E}" type="datetimeFigureOut">
              <a:rPr lang="es-ES" smtClean="0"/>
              <a:t>27/01/2021</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7E0A80BE-F2B5-9947-8D31-AC576DEFE47F}" type="slidenum">
              <a:rPr lang="es-ES" smtClean="0"/>
              <a:t>‹Nº›</a:t>
            </a:fld>
            <a:endParaRPr lang="es-ES"/>
          </a:p>
        </p:txBody>
      </p:sp>
    </p:spTree>
    <p:extLst>
      <p:ext uri="{BB962C8B-B14F-4D97-AF65-F5344CB8AC3E}">
        <p14:creationId xmlns:p14="http://schemas.microsoft.com/office/powerpoint/2010/main" val="23168172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4"/>
          <p:cNvSpPr>
            <a:spLocks noGrp="1"/>
          </p:cNvSpPr>
          <p:nvPr>
            <p:ph type="dt" sz="half" idx="10"/>
          </p:nvPr>
        </p:nvSpPr>
        <p:spPr/>
        <p:txBody>
          <a:bodyPr/>
          <a:lstStyle/>
          <a:p>
            <a:fld id="{63A7172D-68BE-A544-A280-EF7076390E2E}" type="datetimeFigureOut">
              <a:rPr lang="es-ES" smtClean="0"/>
              <a:t>27/01/2021</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7E0A80BE-F2B5-9947-8D31-AC576DEFE47F}" type="slidenum">
              <a:rPr lang="es-ES" smtClean="0"/>
              <a:t>‹Nº›</a:t>
            </a:fld>
            <a:endParaRPr lang="es-ES"/>
          </a:p>
        </p:txBody>
      </p:sp>
    </p:spTree>
    <p:extLst>
      <p:ext uri="{BB962C8B-B14F-4D97-AF65-F5344CB8AC3E}">
        <p14:creationId xmlns:p14="http://schemas.microsoft.com/office/powerpoint/2010/main" val="7962720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6"/>
          <p:cNvSpPr>
            <a:spLocks noGrp="1"/>
          </p:cNvSpPr>
          <p:nvPr>
            <p:ph type="dt" sz="half" idx="10"/>
          </p:nvPr>
        </p:nvSpPr>
        <p:spPr/>
        <p:txBody>
          <a:bodyPr/>
          <a:lstStyle/>
          <a:p>
            <a:fld id="{63A7172D-68BE-A544-A280-EF7076390E2E}" type="datetimeFigureOut">
              <a:rPr lang="es-ES" smtClean="0"/>
              <a:t>27/01/2021</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7E0A80BE-F2B5-9947-8D31-AC576DEFE47F}" type="slidenum">
              <a:rPr lang="es-ES" smtClean="0"/>
              <a:t>‹Nº›</a:t>
            </a:fld>
            <a:endParaRPr lang="es-ES"/>
          </a:p>
        </p:txBody>
      </p:sp>
    </p:spTree>
    <p:extLst>
      <p:ext uri="{BB962C8B-B14F-4D97-AF65-F5344CB8AC3E}">
        <p14:creationId xmlns:p14="http://schemas.microsoft.com/office/powerpoint/2010/main" val="361392417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2"/>
          <p:cNvSpPr>
            <a:spLocks noGrp="1"/>
          </p:cNvSpPr>
          <p:nvPr>
            <p:ph type="dt" sz="half" idx="10"/>
          </p:nvPr>
        </p:nvSpPr>
        <p:spPr/>
        <p:txBody>
          <a:bodyPr/>
          <a:lstStyle/>
          <a:p>
            <a:fld id="{63A7172D-68BE-A544-A280-EF7076390E2E}" type="datetimeFigureOut">
              <a:rPr lang="es-ES" smtClean="0"/>
              <a:t>27/01/2021</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7E0A80BE-F2B5-9947-8D31-AC576DEFE47F}" type="slidenum">
              <a:rPr lang="es-ES" smtClean="0"/>
              <a:t>‹Nº›</a:t>
            </a:fld>
            <a:endParaRPr lang="es-ES"/>
          </a:p>
        </p:txBody>
      </p:sp>
    </p:spTree>
    <p:extLst>
      <p:ext uri="{BB962C8B-B14F-4D97-AF65-F5344CB8AC3E}">
        <p14:creationId xmlns:p14="http://schemas.microsoft.com/office/powerpoint/2010/main" val="207890249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63A7172D-68BE-A544-A280-EF7076390E2E}" type="datetimeFigureOut">
              <a:rPr lang="es-ES" smtClean="0"/>
              <a:t>27/01/2021</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7E0A80BE-F2B5-9947-8D31-AC576DEFE47F}" type="slidenum">
              <a:rPr lang="es-ES" smtClean="0"/>
              <a:t>‹Nº›</a:t>
            </a:fld>
            <a:endParaRPr lang="es-ES"/>
          </a:p>
        </p:txBody>
      </p:sp>
    </p:spTree>
    <p:extLst>
      <p:ext uri="{BB962C8B-B14F-4D97-AF65-F5344CB8AC3E}">
        <p14:creationId xmlns:p14="http://schemas.microsoft.com/office/powerpoint/2010/main" val="429218728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63A7172D-68BE-A544-A280-EF7076390E2E}" type="datetimeFigureOut">
              <a:rPr lang="es-ES" smtClean="0"/>
              <a:t>27/01/2021</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7E0A80BE-F2B5-9947-8D31-AC576DEFE47F}" type="slidenum">
              <a:rPr lang="es-ES" smtClean="0"/>
              <a:t>‹Nº›</a:t>
            </a:fld>
            <a:endParaRPr lang="es-ES"/>
          </a:p>
        </p:txBody>
      </p:sp>
    </p:spTree>
    <p:extLst>
      <p:ext uri="{BB962C8B-B14F-4D97-AF65-F5344CB8AC3E}">
        <p14:creationId xmlns:p14="http://schemas.microsoft.com/office/powerpoint/2010/main" val="353085204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63A7172D-68BE-A544-A280-EF7076390E2E}" type="datetimeFigureOut">
              <a:rPr lang="es-ES" smtClean="0"/>
              <a:t>27/01/2021</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7E0A80BE-F2B5-9947-8D31-AC576DEFE47F}" type="slidenum">
              <a:rPr lang="es-ES" smtClean="0"/>
              <a:t>‹Nº›</a:t>
            </a:fld>
            <a:endParaRPr lang="es-ES"/>
          </a:p>
        </p:txBody>
      </p:sp>
    </p:spTree>
    <p:extLst>
      <p:ext uri="{BB962C8B-B14F-4D97-AF65-F5344CB8AC3E}">
        <p14:creationId xmlns:p14="http://schemas.microsoft.com/office/powerpoint/2010/main" val="2804724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left">
  <p:cSld name="Title + 1 column left">
    <p:spTree>
      <p:nvGrpSpPr>
        <p:cNvPr id="1" name="Shape 53"/>
        <p:cNvGrpSpPr/>
        <p:nvPr/>
      </p:nvGrpSpPr>
      <p:grpSpPr>
        <a:xfrm>
          <a:off x="0" y="0"/>
          <a:ext cx="0" cy="0"/>
          <a:chOff x="0" y="0"/>
          <a:chExt cx="0" cy="0"/>
        </a:xfrm>
      </p:grpSpPr>
      <p:sp>
        <p:nvSpPr>
          <p:cNvPr id="54" name="Google Shape;54;p9"/>
          <p:cNvSpPr/>
          <p:nvPr/>
        </p:nvSpPr>
        <p:spPr>
          <a:xfrm flipH="1">
            <a:off x="-7125" y="0"/>
            <a:ext cx="2592600" cy="6858000"/>
          </a:xfrm>
          <a:prstGeom prst="rect">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 name="Google Shape;55;p9"/>
          <p:cNvSpPr/>
          <p:nvPr/>
        </p:nvSpPr>
        <p:spPr>
          <a:xfrm>
            <a:off x="2585478" y="0"/>
            <a:ext cx="113100" cy="6858000"/>
          </a:xfrm>
          <a:prstGeom prst="rect">
            <a:avLst/>
          </a:prstGeom>
          <a:gradFill>
            <a:gsLst>
              <a:gs pos="0">
                <a:srgbClr val="000014">
                  <a:alpha val="20000"/>
                </a:srgbClr>
              </a:gs>
              <a:gs pos="100000">
                <a:srgbClr val="000014">
                  <a:alpha val="0"/>
                </a:srgbClr>
              </a:gs>
            </a:gsLst>
            <a:lin ang="0" scaled="0"/>
          </a:gradFill>
          <a:ln>
            <a:noFill/>
          </a:ln>
        </p:spPr>
        <p:txBody>
          <a:bodyPr spcFirstLastPara="1" wrap="square" lIns="121900" tIns="60933" rIns="121900" bIns="60933" anchor="ctr" anchorCtr="0">
            <a:noAutofit/>
          </a:bodyPr>
          <a:lstStyle/>
          <a:p>
            <a:pPr marL="0" marR="0" lvl="0" indent="0" algn="ctr" rtl="0">
              <a:spcBef>
                <a:spcPts val="0"/>
              </a:spcBef>
              <a:spcAft>
                <a:spcPts val="0"/>
              </a:spcAft>
              <a:buNone/>
            </a:pPr>
            <a:endParaRPr sz="2400">
              <a:solidFill>
                <a:srgbClr val="FFFFFF"/>
              </a:solidFill>
              <a:latin typeface="Calibri"/>
              <a:ea typeface="Calibri"/>
              <a:cs typeface="Calibri"/>
              <a:sym typeface="Calibri"/>
            </a:endParaRPr>
          </a:p>
        </p:txBody>
      </p:sp>
      <p:sp>
        <p:nvSpPr>
          <p:cNvPr id="56" name="Google Shape;56;p9"/>
          <p:cNvSpPr txBox="1">
            <a:spLocks noGrp="1"/>
          </p:cNvSpPr>
          <p:nvPr>
            <p:ph type="title"/>
          </p:nvPr>
        </p:nvSpPr>
        <p:spPr>
          <a:xfrm>
            <a:off x="234450" y="767333"/>
            <a:ext cx="2046300" cy="1818800"/>
          </a:xfrm>
          <a:prstGeom prst="rect">
            <a:avLst/>
          </a:prstGeom>
        </p:spPr>
        <p:txBody>
          <a:bodyPr spcFirstLastPara="1" wrap="square" lIns="91425" tIns="91425" rIns="91425" bIns="91425" anchor="b" anchorCtr="0"/>
          <a:lstStyle>
            <a:lvl1pPr lvl="0" rtl="0">
              <a:spcBef>
                <a:spcPts val="0"/>
              </a:spcBef>
              <a:spcAft>
                <a:spcPts val="0"/>
              </a:spcAft>
              <a:buClr>
                <a:srgbClr val="F67031"/>
              </a:buClr>
              <a:buSzPts val="2400"/>
              <a:buNone/>
              <a:defRPr>
                <a:solidFill>
                  <a:srgbClr val="F67031"/>
                </a:solidFill>
              </a:defRPr>
            </a:lvl1pPr>
            <a:lvl2pPr lvl="1" rtl="0">
              <a:spcBef>
                <a:spcPts val="0"/>
              </a:spcBef>
              <a:spcAft>
                <a:spcPts val="0"/>
              </a:spcAft>
              <a:buClr>
                <a:srgbClr val="F67031"/>
              </a:buClr>
              <a:buSzPts val="2400"/>
              <a:buNone/>
              <a:defRPr>
                <a:solidFill>
                  <a:srgbClr val="F67031"/>
                </a:solidFill>
              </a:defRPr>
            </a:lvl2pPr>
            <a:lvl3pPr lvl="2" rtl="0">
              <a:spcBef>
                <a:spcPts val="0"/>
              </a:spcBef>
              <a:spcAft>
                <a:spcPts val="0"/>
              </a:spcAft>
              <a:buClr>
                <a:srgbClr val="F67031"/>
              </a:buClr>
              <a:buSzPts val="2400"/>
              <a:buNone/>
              <a:defRPr>
                <a:solidFill>
                  <a:srgbClr val="F67031"/>
                </a:solidFill>
              </a:defRPr>
            </a:lvl3pPr>
            <a:lvl4pPr lvl="3" rtl="0">
              <a:spcBef>
                <a:spcPts val="0"/>
              </a:spcBef>
              <a:spcAft>
                <a:spcPts val="0"/>
              </a:spcAft>
              <a:buClr>
                <a:srgbClr val="F67031"/>
              </a:buClr>
              <a:buSzPts val="2400"/>
              <a:buNone/>
              <a:defRPr>
                <a:solidFill>
                  <a:srgbClr val="F67031"/>
                </a:solidFill>
              </a:defRPr>
            </a:lvl4pPr>
            <a:lvl5pPr lvl="4" rtl="0">
              <a:spcBef>
                <a:spcPts val="0"/>
              </a:spcBef>
              <a:spcAft>
                <a:spcPts val="0"/>
              </a:spcAft>
              <a:buClr>
                <a:srgbClr val="F67031"/>
              </a:buClr>
              <a:buSzPts val="2400"/>
              <a:buNone/>
              <a:defRPr>
                <a:solidFill>
                  <a:srgbClr val="F67031"/>
                </a:solidFill>
              </a:defRPr>
            </a:lvl5pPr>
            <a:lvl6pPr lvl="5" rtl="0">
              <a:spcBef>
                <a:spcPts val="0"/>
              </a:spcBef>
              <a:spcAft>
                <a:spcPts val="0"/>
              </a:spcAft>
              <a:buClr>
                <a:srgbClr val="F67031"/>
              </a:buClr>
              <a:buSzPts val="2400"/>
              <a:buNone/>
              <a:defRPr>
                <a:solidFill>
                  <a:srgbClr val="F67031"/>
                </a:solidFill>
              </a:defRPr>
            </a:lvl6pPr>
            <a:lvl7pPr lvl="6" rtl="0">
              <a:spcBef>
                <a:spcPts val="0"/>
              </a:spcBef>
              <a:spcAft>
                <a:spcPts val="0"/>
              </a:spcAft>
              <a:buClr>
                <a:srgbClr val="F67031"/>
              </a:buClr>
              <a:buSzPts val="2400"/>
              <a:buNone/>
              <a:defRPr>
                <a:solidFill>
                  <a:srgbClr val="F67031"/>
                </a:solidFill>
              </a:defRPr>
            </a:lvl7pPr>
            <a:lvl8pPr lvl="7" rtl="0">
              <a:spcBef>
                <a:spcPts val="0"/>
              </a:spcBef>
              <a:spcAft>
                <a:spcPts val="0"/>
              </a:spcAft>
              <a:buClr>
                <a:srgbClr val="F67031"/>
              </a:buClr>
              <a:buSzPts val="2400"/>
              <a:buNone/>
              <a:defRPr>
                <a:solidFill>
                  <a:srgbClr val="F67031"/>
                </a:solidFill>
              </a:defRPr>
            </a:lvl8pPr>
            <a:lvl9pPr lvl="8" rtl="0">
              <a:spcBef>
                <a:spcPts val="0"/>
              </a:spcBef>
              <a:spcAft>
                <a:spcPts val="0"/>
              </a:spcAft>
              <a:buClr>
                <a:srgbClr val="F67031"/>
              </a:buClr>
              <a:buSzPts val="2400"/>
              <a:buNone/>
              <a:defRPr>
                <a:solidFill>
                  <a:srgbClr val="F67031"/>
                </a:solidFill>
              </a:defRPr>
            </a:lvl9pPr>
          </a:lstStyle>
          <a:p>
            <a:endParaRPr/>
          </a:p>
        </p:txBody>
      </p:sp>
      <p:sp>
        <p:nvSpPr>
          <p:cNvPr id="57" name="Google Shape;57;p9"/>
          <p:cNvSpPr txBox="1">
            <a:spLocks noGrp="1"/>
          </p:cNvSpPr>
          <p:nvPr>
            <p:ph type="sldNum" idx="12"/>
          </p:nvPr>
        </p:nvSpPr>
        <p:spPr>
          <a:xfrm>
            <a:off x="8556784" y="6333135"/>
            <a:ext cx="548700" cy="524800"/>
          </a:xfrm>
          <a:prstGeom prst="rect">
            <a:avLst/>
          </a:prstGeom>
        </p:spPr>
        <p:txBody>
          <a:bodyPr spcFirstLastPara="1" wrap="square" lIns="91425" tIns="91425" rIns="91425" bIns="91425" anchor="ctr" anchorCtr="0">
            <a:no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fld id="{00000000-1234-1234-1234-123412341234}" type="slidenum">
              <a:rPr lang="es-CL" smtClean="0"/>
              <a:pPr/>
              <a:t>‹Nº›</a:t>
            </a:fld>
            <a:endParaRPr lang="es-CL"/>
          </a:p>
        </p:txBody>
      </p:sp>
      <p:sp>
        <p:nvSpPr>
          <p:cNvPr id="58" name="Google Shape;58;p9"/>
          <p:cNvSpPr txBox="1">
            <a:spLocks noGrp="1"/>
          </p:cNvSpPr>
          <p:nvPr>
            <p:ph type="body" idx="1"/>
          </p:nvPr>
        </p:nvSpPr>
        <p:spPr>
          <a:xfrm>
            <a:off x="234450" y="2672433"/>
            <a:ext cx="2046300" cy="3402800"/>
          </a:xfrm>
          <a:prstGeom prst="rect">
            <a:avLst/>
          </a:prstGeom>
        </p:spPr>
        <p:txBody>
          <a:bodyPr spcFirstLastPara="1" wrap="square" lIns="91425" tIns="91425" rIns="91425" bIns="91425" anchor="t" anchorCtr="0"/>
          <a:lstStyle>
            <a:lvl1pPr marL="609585" lvl="0" indent="-406390" rtl="0">
              <a:spcBef>
                <a:spcPts val="800"/>
              </a:spcBef>
              <a:spcAft>
                <a:spcPts val="0"/>
              </a:spcAft>
              <a:buSzPts val="1200"/>
              <a:buChar char="▪"/>
              <a:defRPr sz="1600"/>
            </a:lvl1pPr>
            <a:lvl2pPr marL="1219170" lvl="1" indent="-406390" rtl="0">
              <a:spcBef>
                <a:spcPts val="0"/>
              </a:spcBef>
              <a:spcAft>
                <a:spcPts val="0"/>
              </a:spcAft>
              <a:buSzPts val="1200"/>
              <a:buChar char="-"/>
              <a:defRPr sz="1600"/>
            </a:lvl2pPr>
            <a:lvl3pPr marL="1828754" lvl="2" indent="-406390" rtl="0">
              <a:spcBef>
                <a:spcPts val="0"/>
              </a:spcBef>
              <a:spcAft>
                <a:spcPts val="0"/>
              </a:spcAft>
              <a:buSzPts val="1200"/>
              <a:buChar char="-"/>
              <a:defRPr sz="1600"/>
            </a:lvl3pPr>
            <a:lvl4pPr marL="2438339" lvl="3" indent="-406390" rtl="0">
              <a:spcBef>
                <a:spcPts val="0"/>
              </a:spcBef>
              <a:spcAft>
                <a:spcPts val="0"/>
              </a:spcAft>
              <a:buSzPts val="1200"/>
              <a:buChar char="-"/>
              <a:defRPr sz="1600"/>
            </a:lvl4pPr>
            <a:lvl5pPr marL="3047924" lvl="4" indent="-406390" rtl="0">
              <a:spcBef>
                <a:spcPts val="0"/>
              </a:spcBef>
              <a:spcAft>
                <a:spcPts val="0"/>
              </a:spcAft>
              <a:buSzPts val="1200"/>
              <a:buChar char="-"/>
              <a:defRPr sz="1600"/>
            </a:lvl5pPr>
            <a:lvl6pPr marL="3657509" lvl="5" indent="-406390" rtl="0">
              <a:spcBef>
                <a:spcPts val="0"/>
              </a:spcBef>
              <a:spcAft>
                <a:spcPts val="0"/>
              </a:spcAft>
              <a:buSzPts val="1200"/>
              <a:buChar char="-"/>
              <a:defRPr sz="1600"/>
            </a:lvl6pPr>
            <a:lvl7pPr marL="4267093" lvl="6" indent="-406390" rtl="0">
              <a:spcBef>
                <a:spcPts val="0"/>
              </a:spcBef>
              <a:spcAft>
                <a:spcPts val="0"/>
              </a:spcAft>
              <a:buSzPts val="1200"/>
              <a:buChar char="-"/>
              <a:defRPr sz="1600"/>
            </a:lvl7pPr>
            <a:lvl8pPr marL="4876678" lvl="7" indent="-406390" rtl="0">
              <a:spcBef>
                <a:spcPts val="0"/>
              </a:spcBef>
              <a:spcAft>
                <a:spcPts val="0"/>
              </a:spcAft>
              <a:buSzPts val="1200"/>
              <a:buChar char="-"/>
              <a:defRPr sz="1600"/>
            </a:lvl8pPr>
            <a:lvl9pPr marL="5486263" lvl="8" indent="-406390" rtl="0">
              <a:spcBef>
                <a:spcPts val="0"/>
              </a:spcBef>
              <a:spcAft>
                <a:spcPts val="0"/>
              </a:spcAft>
              <a:buSzPts val="1200"/>
              <a:buChar char="-"/>
              <a:defRPr sz="1600"/>
            </a:lvl9pPr>
          </a:lstStyle>
          <a:p>
            <a:endParaRPr/>
          </a:p>
        </p:txBody>
      </p:sp>
    </p:spTree>
    <p:extLst>
      <p:ext uri="{BB962C8B-B14F-4D97-AF65-F5344CB8AC3E}">
        <p14:creationId xmlns:p14="http://schemas.microsoft.com/office/powerpoint/2010/main" val="270863131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63A7172D-68BE-A544-A280-EF7076390E2E}" type="datetimeFigureOut">
              <a:rPr lang="es-ES" smtClean="0"/>
              <a:t>27/01/2021</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7E0A80BE-F2B5-9947-8D31-AC576DEFE47F}" type="slidenum">
              <a:rPr lang="es-ES" smtClean="0"/>
              <a:t>‹Nº›</a:t>
            </a:fld>
            <a:endParaRPr lang="es-ES"/>
          </a:p>
        </p:txBody>
      </p:sp>
    </p:spTree>
    <p:extLst>
      <p:ext uri="{BB962C8B-B14F-4D97-AF65-F5344CB8AC3E}">
        <p14:creationId xmlns:p14="http://schemas.microsoft.com/office/powerpoint/2010/main" val="408082232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63A7172D-68BE-A544-A280-EF7076390E2E}" type="datetimeFigureOut">
              <a:rPr lang="es-ES" smtClean="0"/>
              <a:t>27/01/2021</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7E0A80BE-F2B5-9947-8D31-AC576DEFE47F}" type="slidenum">
              <a:rPr lang="es-ES" smtClean="0"/>
              <a:t>‹Nº›</a:t>
            </a:fld>
            <a:endParaRPr lang="es-ES"/>
          </a:p>
        </p:txBody>
      </p:sp>
    </p:spTree>
    <p:extLst>
      <p:ext uri="{BB962C8B-B14F-4D97-AF65-F5344CB8AC3E}">
        <p14:creationId xmlns:p14="http://schemas.microsoft.com/office/powerpoint/2010/main" val="15731360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1 column half">
  <p:cSld name="Title + 1 column half">
    <p:spTree>
      <p:nvGrpSpPr>
        <p:cNvPr id="1" name="Shape 59"/>
        <p:cNvGrpSpPr/>
        <p:nvPr/>
      </p:nvGrpSpPr>
      <p:grpSpPr>
        <a:xfrm>
          <a:off x="0" y="0"/>
          <a:ext cx="0" cy="0"/>
          <a:chOff x="0" y="0"/>
          <a:chExt cx="0" cy="0"/>
        </a:xfrm>
      </p:grpSpPr>
      <p:sp>
        <p:nvSpPr>
          <p:cNvPr id="60" name="Google Shape;60;p10"/>
          <p:cNvSpPr/>
          <p:nvPr/>
        </p:nvSpPr>
        <p:spPr>
          <a:xfrm flipH="1">
            <a:off x="-688" y="0"/>
            <a:ext cx="4575600" cy="6858000"/>
          </a:xfrm>
          <a:prstGeom prst="rect">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 name="Google Shape;61;p10"/>
          <p:cNvSpPr/>
          <p:nvPr/>
        </p:nvSpPr>
        <p:spPr>
          <a:xfrm>
            <a:off x="4574903" y="0"/>
            <a:ext cx="113100" cy="6858000"/>
          </a:xfrm>
          <a:prstGeom prst="rect">
            <a:avLst/>
          </a:prstGeom>
          <a:gradFill>
            <a:gsLst>
              <a:gs pos="0">
                <a:srgbClr val="000014">
                  <a:alpha val="20000"/>
                </a:srgbClr>
              </a:gs>
              <a:gs pos="100000">
                <a:srgbClr val="000014">
                  <a:alpha val="0"/>
                </a:srgbClr>
              </a:gs>
            </a:gsLst>
            <a:lin ang="0" scaled="0"/>
          </a:gradFill>
          <a:ln>
            <a:noFill/>
          </a:ln>
        </p:spPr>
        <p:txBody>
          <a:bodyPr spcFirstLastPara="1" wrap="square" lIns="121900" tIns="60933" rIns="121900" bIns="60933" anchor="ctr" anchorCtr="0">
            <a:noAutofit/>
          </a:bodyPr>
          <a:lstStyle/>
          <a:p>
            <a:pPr marL="0" marR="0" lvl="0" indent="0" algn="ctr" rtl="0">
              <a:spcBef>
                <a:spcPts val="0"/>
              </a:spcBef>
              <a:spcAft>
                <a:spcPts val="0"/>
              </a:spcAft>
              <a:buNone/>
            </a:pPr>
            <a:endParaRPr sz="2400">
              <a:solidFill>
                <a:srgbClr val="FFFFFF"/>
              </a:solidFill>
              <a:latin typeface="Calibri"/>
              <a:ea typeface="Calibri"/>
              <a:cs typeface="Calibri"/>
              <a:sym typeface="Calibri"/>
            </a:endParaRPr>
          </a:p>
        </p:txBody>
      </p:sp>
      <p:sp>
        <p:nvSpPr>
          <p:cNvPr id="62" name="Google Shape;62;p10"/>
          <p:cNvSpPr txBox="1">
            <a:spLocks noGrp="1"/>
          </p:cNvSpPr>
          <p:nvPr>
            <p:ph type="title"/>
          </p:nvPr>
        </p:nvSpPr>
        <p:spPr>
          <a:xfrm>
            <a:off x="511425" y="767333"/>
            <a:ext cx="3517200" cy="1298000"/>
          </a:xfrm>
          <a:prstGeom prst="rect">
            <a:avLst/>
          </a:prstGeom>
        </p:spPr>
        <p:txBody>
          <a:bodyPr spcFirstLastPara="1" wrap="square" lIns="91425" tIns="91425" rIns="91425" bIns="91425" anchor="b" anchorCtr="0"/>
          <a:lstStyle>
            <a:lvl1pPr lvl="0" rtl="0">
              <a:spcBef>
                <a:spcPts val="0"/>
              </a:spcBef>
              <a:spcAft>
                <a:spcPts val="0"/>
              </a:spcAft>
              <a:buClr>
                <a:srgbClr val="F67031"/>
              </a:buClr>
              <a:buSzPts val="2400"/>
              <a:buNone/>
              <a:defRPr>
                <a:solidFill>
                  <a:srgbClr val="F67031"/>
                </a:solidFill>
              </a:defRPr>
            </a:lvl1pPr>
            <a:lvl2pPr lvl="1" rtl="0">
              <a:spcBef>
                <a:spcPts val="0"/>
              </a:spcBef>
              <a:spcAft>
                <a:spcPts val="0"/>
              </a:spcAft>
              <a:buClr>
                <a:srgbClr val="F67031"/>
              </a:buClr>
              <a:buSzPts val="2400"/>
              <a:buNone/>
              <a:defRPr>
                <a:solidFill>
                  <a:srgbClr val="F67031"/>
                </a:solidFill>
              </a:defRPr>
            </a:lvl2pPr>
            <a:lvl3pPr lvl="2" rtl="0">
              <a:spcBef>
                <a:spcPts val="0"/>
              </a:spcBef>
              <a:spcAft>
                <a:spcPts val="0"/>
              </a:spcAft>
              <a:buClr>
                <a:srgbClr val="F67031"/>
              </a:buClr>
              <a:buSzPts val="2400"/>
              <a:buNone/>
              <a:defRPr>
                <a:solidFill>
                  <a:srgbClr val="F67031"/>
                </a:solidFill>
              </a:defRPr>
            </a:lvl3pPr>
            <a:lvl4pPr lvl="3" rtl="0">
              <a:spcBef>
                <a:spcPts val="0"/>
              </a:spcBef>
              <a:spcAft>
                <a:spcPts val="0"/>
              </a:spcAft>
              <a:buClr>
                <a:srgbClr val="F67031"/>
              </a:buClr>
              <a:buSzPts val="2400"/>
              <a:buNone/>
              <a:defRPr>
                <a:solidFill>
                  <a:srgbClr val="F67031"/>
                </a:solidFill>
              </a:defRPr>
            </a:lvl4pPr>
            <a:lvl5pPr lvl="4" rtl="0">
              <a:spcBef>
                <a:spcPts val="0"/>
              </a:spcBef>
              <a:spcAft>
                <a:spcPts val="0"/>
              </a:spcAft>
              <a:buClr>
                <a:srgbClr val="F67031"/>
              </a:buClr>
              <a:buSzPts val="2400"/>
              <a:buNone/>
              <a:defRPr>
                <a:solidFill>
                  <a:srgbClr val="F67031"/>
                </a:solidFill>
              </a:defRPr>
            </a:lvl5pPr>
            <a:lvl6pPr lvl="5" rtl="0">
              <a:spcBef>
                <a:spcPts val="0"/>
              </a:spcBef>
              <a:spcAft>
                <a:spcPts val="0"/>
              </a:spcAft>
              <a:buClr>
                <a:srgbClr val="F67031"/>
              </a:buClr>
              <a:buSzPts val="2400"/>
              <a:buNone/>
              <a:defRPr>
                <a:solidFill>
                  <a:srgbClr val="F67031"/>
                </a:solidFill>
              </a:defRPr>
            </a:lvl6pPr>
            <a:lvl7pPr lvl="6" rtl="0">
              <a:spcBef>
                <a:spcPts val="0"/>
              </a:spcBef>
              <a:spcAft>
                <a:spcPts val="0"/>
              </a:spcAft>
              <a:buClr>
                <a:srgbClr val="F67031"/>
              </a:buClr>
              <a:buSzPts val="2400"/>
              <a:buNone/>
              <a:defRPr>
                <a:solidFill>
                  <a:srgbClr val="F67031"/>
                </a:solidFill>
              </a:defRPr>
            </a:lvl7pPr>
            <a:lvl8pPr lvl="7" rtl="0">
              <a:spcBef>
                <a:spcPts val="0"/>
              </a:spcBef>
              <a:spcAft>
                <a:spcPts val="0"/>
              </a:spcAft>
              <a:buClr>
                <a:srgbClr val="F67031"/>
              </a:buClr>
              <a:buSzPts val="2400"/>
              <a:buNone/>
              <a:defRPr>
                <a:solidFill>
                  <a:srgbClr val="F67031"/>
                </a:solidFill>
              </a:defRPr>
            </a:lvl8pPr>
            <a:lvl9pPr lvl="8" rtl="0">
              <a:spcBef>
                <a:spcPts val="0"/>
              </a:spcBef>
              <a:spcAft>
                <a:spcPts val="0"/>
              </a:spcAft>
              <a:buClr>
                <a:srgbClr val="F67031"/>
              </a:buClr>
              <a:buSzPts val="2400"/>
              <a:buNone/>
              <a:defRPr>
                <a:solidFill>
                  <a:srgbClr val="F67031"/>
                </a:solidFill>
              </a:defRPr>
            </a:lvl9pPr>
          </a:lstStyle>
          <a:p>
            <a:endParaRPr/>
          </a:p>
        </p:txBody>
      </p:sp>
      <p:sp>
        <p:nvSpPr>
          <p:cNvPr id="63" name="Google Shape;63;p10"/>
          <p:cNvSpPr txBox="1">
            <a:spLocks noGrp="1"/>
          </p:cNvSpPr>
          <p:nvPr>
            <p:ph type="sldNum" idx="12"/>
          </p:nvPr>
        </p:nvSpPr>
        <p:spPr>
          <a:xfrm>
            <a:off x="8556784" y="6333135"/>
            <a:ext cx="548700" cy="524800"/>
          </a:xfrm>
          <a:prstGeom prst="rect">
            <a:avLst/>
          </a:prstGeom>
        </p:spPr>
        <p:txBody>
          <a:bodyPr spcFirstLastPara="1" wrap="square" lIns="91425" tIns="91425" rIns="91425" bIns="91425" anchor="ctr" anchorCtr="0">
            <a:no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fld id="{00000000-1234-1234-1234-123412341234}" type="slidenum">
              <a:rPr lang="es-CL" smtClean="0"/>
              <a:pPr/>
              <a:t>‹Nº›</a:t>
            </a:fld>
            <a:endParaRPr lang="es-CL"/>
          </a:p>
        </p:txBody>
      </p:sp>
      <p:sp>
        <p:nvSpPr>
          <p:cNvPr id="64" name="Google Shape;64;p10"/>
          <p:cNvSpPr txBox="1">
            <a:spLocks noGrp="1"/>
          </p:cNvSpPr>
          <p:nvPr>
            <p:ph type="body" idx="1"/>
          </p:nvPr>
        </p:nvSpPr>
        <p:spPr>
          <a:xfrm>
            <a:off x="511425" y="2131467"/>
            <a:ext cx="3517200" cy="3943600"/>
          </a:xfrm>
          <a:prstGeom prst="rect">
            <a:avLst/>
          </a:prstGeom>
        </p:spPr>
        <p:txBody>
          <a:bodyPr spcFirstLastPara="1" wrap="square" lIns="91425" tIns="91425" rIns="91425" bIns="91425" anchor="t" anchorCtr="0"/>
          <a:lstStyle>
            <a:lvl1pPr marL="609585" lvl="0" indent="-406390" rtl="0">
              <a:spcBef>
                <a:spcPts val="800"/>
              </a:spcBef>
              <a:spcAft>
                <a:spcPts val="0"/>
              </a:spcAft>
              <a:buSzPts val="1200"/>
              <a:buChar char="▪"/>
              <a:defRPr sz="1600"/>
            </a:lvl1pPr>
            <a:lvl2pPr marL="1219170" lvl="1" indent="-406390" rtl="0">
              <a:spcBef>
                <a:spcPts val="0"/>
              </a:spcBef>
              <a:spcAft>
                <a:spcPts val="0"/>
              </a:spcAft>
              <a:buSzPts val="1200"/>
              <a:buChar char="-"/>
              <a:defRPr sz="1600"/>
            </a:lvl2pPr>
            <a:lvl3pPr marL="1828754" lvl="2" indent="-406390" rtl="0">
              <a:spcBef>
                <a:spcPts val="0"/>
              </a:spcBef>
              <a:spcAft>
                <a:spcPts val="0"/>
              </a:spcAft>
              <a:buSzPts val="1200"/>
              <a:buChar char="-"/>
              <a:defRPr sz="1600"/>
            </a:lvl3pPr>
            <a:lvl4pPr marL="2438339" lvl="3" indent="-406390" rtl="0">
              <a:spcBef>
                <a:spcPts val="0"/>
              </a:spcBef>
              <a:spcAft>
                <a:spcPts val="0"/>
              </a:spcAft>
              <a:buSzPts val="1200"/>
              <a:buChar char="-"/>
              <a:defRPr sz="1600"/>
            </a:lvl4pPr>
            <a:lvl5pPr marL="3047924" lvl="4" indent="-406390" rtl="0">
              <a:spcBef>
                <a:spcPts val="0"/>
              </a:spcBef>
              <a:spcAft>
                <a:spcPts val="0"/>
              </a:spcAft>
              <a:buSzPts val="1200"/>
              <a:buChar char="-"/>
              <a:defRPr sz="1600"/>
            </a:lvl5pPr>
            <a:lvl6pPr marL="3657509" lvl="5" indent="-406390" rtl="0">
              <a:spcBef>
                <a:spcPts val="0"/>
              </a:spcBef>
              <a:spcAft>
                <a:spcPts val="0"/>
              </a:spcAft>
              <a:buSzPts val="1200"/>
              <a:buChar char="-"/>
              <a:defRPr sz="1600"/>
            </a:lvl6pPr>
            <a:lvl7pPr marL="4267093" lvl="6" indent="-406390" rtl="0">
              <a:spcBef>
                <a:spcPts val="0"/>
              </a:spcBef>
              <a:spcAft>
                <a:spcPts val="0"/>
              </a:spcAft>
              <a:buSzPts val="1200"/>
              <a:buChar char="-"/>
              <a:defRPr sz="1600"/>
            </a:lvl7pPr>
            <a:lvl8pPr marL="4876678" lvl="7" indent="-406390" rtl="0">
              <a:spcBef>
                <a:spcPts val="0"/>
              </a:spcBef>
              <a:spcAft>
                <a:spcPts val="0"/>
              </a:spcAft>
              <a:buSzPts val="1200"/>
              <a:buChar char="-"/>
              <a:defRPr sz="1600"/>
            </a:lvl8pPr>
            <a:lvl9pPr marL="5486263" lvl="8" indent="-406390" rtl="0">
              <a:spcBef>
                <a:spcPts val="0"/>
              </a:spcBef>
              <a:spcAft>
                <a:spcPts val="0"/>
              </a:spcAft>
              <a:buSzPts val="1200"/>
              <a:buChar char="-"/>
              <a:defRPr sz="1600"/>
            </a:lvl9pPr>
          </a:lstStyle>
          <a:p>
            <a:endParaRPr/>
          </a:p>
        </p:txBody>
      </p:sp>
    </p:spTree>
    <p:extLst>
      <p:ext uri="{BB962C8B-B14F-4D97-AF65-F5344CB8AC3E}">
        <p14:creationId xmlns:p14="http://schemas.microsoft.com/office/powerpoint/2010/main" val="1408767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65"/>
        <p:cNvGrpSpPr/>
        <p:nvPr/>
      </p:nvGrpSpPr>
      <p:grpSpPr>
        <a:xfrm>
          <a:off x="0" y="0"/>
          <a:ext cx="0" cy="0"/>
          <a:chOff x="0" y="0"/>
          <a:chExt cx="0" cy="0"/>
        </a:xfrm>
      </p:grpSpPr>
      <p:sp>
        <p:nvSpPr>
          <p:cNvPr id="66" name="Google Shape;66;p11"/>
          <p:cNvSpPr/>
          <p:nvPr/>
        </p:nvSpPr>
        <p:spPr>
          <a:xfrm flipH="1">
            <a:off x="2472375" y="0"/>
            <a:ext cx="113100" cy="6858000"/>
          </a:xfrm>
          <a:prstGeom prst="rect">
            <a:avLst/>
          </a:prstGeom>
          <a:gradFill>
            <a:gsLst>
              <a:gs pos="0">
                <a:srgbClr val="000014">
                  <a:alpha val="20000"/>
                </a:srgbClr>
              </a:gs>
              <a:gs pos="100000">
                <a:srgbClr val="000014">
                  <a:alpha val="0"/>
                </a:srgbClr>
              </a:gs>
            </a:gsLst>
            <a:lin ang="0" scaled="0"/>
          </a:gradFill>
          <a:ln>
            <a:noFill/>
          </a:ln>
        </p:spPr>
        <p:txBody>
          <a:bodyPr spcFirstLastPara="1" wrap="square" lIns="121900" tIns="60933" rIns="121900" bIns="60933" anchor="ctr" anchorCtr="0">
            <a:noAutofit/>
          </a:bodyPr>
          <a:lstStyle/>
          <a:p>
            <a:pPr marL="0" marR="0" lvl="0" indent="0" algn="ctr" rtl="0">
              <a:spcBef>
                <a:spcPts val="0"/>
              </a:spcBef>
              <a:spcAft>
                <a:spcPts val="0"/>
              </a:spcAft>
              <a:buNone/>
            </a:pPr>
            <a:endParaRPr sz="2400">
              <a:solidFill>
                <a:srgbClr val="FFFFFF"/>
              </a:solidFill>
              <a:latin typeface="Calibri"/>
              <a:ea typeface="Calibri"/>
              <a:cs typeface="Calibri"/>
              <a:sym typeface="Calibri"/>
            </a:endParaRPr>
          </a:p>
        </p:txBody>
      </p:sp>
      <p:sp>
        <p:nvSpPr>
          <p:cNvPr id="67" name="Google Shape;67;p11"/>
          <p:cNvSpPr/>
          <p:nvPr/>
        </p:nvSpPr>
        <p:spPr>
          <a:xfrm>
            <a:off x="2585475" y="0"/>
            <a:ext cx="6558600" cy="6858000"/>
          </a:xfrm>
          <a:prstGeom prst="rect">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 name="Google Shape;68;p11"/>
          <p:cNvSpPr txBox="1">
            <a:spLocks noGrp="1"/>
          </p:cNvSpPr>
          <p:nvPr>
            <p:ph type="title"/>
          </p:nvPr>
        </p:nvSpPr>
        <p:spPr>
          <a:xfrm>
            <a:off x="234450" y="767333"/>
            <a:ext cx="2046300" cy="5308000"/>
          </a:xfrm>
          <a:prstGeom prst="rect">
            <a:avLst/>
          </a:prstGeom>
        </p:spPr>
        <p:txBody>
          <a:bodyPr spcFirstLastPara="1" wrap="square" lIns="91425" tIns="91425" rIns="91425" bIns="91425" anchor="t" anchorCtr="0"/>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69" name="Google Shape;69;p11"/>
          <p:cNvSpPr txBox="1">
            <a:spLocks noGrp="1"/>
          </p:cNvSpPr>
          <p:nvPr>
            <p:ph type="body" idx="1"/>
          </p:nvPr>
        </p:nvSpPr>
        <p:spPr>
          <a:xfrm>
            <a:off x="3062200" y="767333"/>
            <a:ext cx="2730000" cy="5308000"/>
          </a:xfrm>
          <a:prstGeom prst="rect">
            <a:avLst/>
          </a:prstGeom>
        </p:spPr>
        <p:txBody>
          <a:bodyPr spcFirstLastPara="1" wrap="square" lIns="91425" tIns="91425" rIns="91425" bIns="91425" anchor="t" anchorCtr="0"/>
          <a:lstStyle>
            <a:lvl1pPr marL="609585" lvl="0" indent="-397923">
              <a:spcBef>
                <a:spcPts val="800"/>
              </a:spcBef>
              <a:spcAft>
                <a:spcPts val="0"/>
              </a:spcAft>
              <a:buSzPts val="1100"/>
              <a:buChar char="▪"/>
              <a:defRPr sz="1467"/>
            </a:lvl1pPr>
            <a:lvl2pPr marL="1219170" lvl="1" indent="-397923">
              <a:spcBef>
                <a:spcPts val="0"/>
              </a:spcBef>
              <a:spcAft>
                <a:spcPts val="0"/>
              </a:spcAft>
              <a:buSzPts val="1100"/>
              <a:buChar char="-"/>
              <a:defRPr sz="1467"/>
            </a:lvl2pPr>
            <a:lvl3pPr marL="1828754" lvl="2" indent="-397923">
              <a:spcBef>
                <a:spcPts val="0"/>
              </a:spcBef>
              <a:spcAft>
                <a:spcPts val="0"/>
              </a:spcAft>
              <a:buSzPts val="1100"/>
              <a:buChar char="-"/>
              <a:defRPr sz="1467"/>
            </a:lvl3pPr>
            <a:lvl4pPr marL="2438339" lvl="3" indent="-397923">
              <a:spcBef>
                <a:spcPts val="0"/>
              </a:spcBef>
              <a:spcAft>
                <a:spcPts val="0"/>
              </a:spcAft>
              <a:buSzPts val="1100"/>
              <a:buChar char="-"/>
              <a:defRPr sz="1467"/>
            </a:lvl4pPr>
            <a:lvl5pPr marL="3047924" lvl="4" indent="-397923">
              <a:spcBef>
                <a:spcPts val="0"/>
              </a:spcBef>
              <a:spcAft>
                <a:spcPts val="0"/>
              </a:spcAft>
              <a:buSzPts val="1100"/>
              <a:buChar char="-"/>
              <a:defRPr sz="1467"/>
            </a:lvl5pPr>
            <a:lvl6pPr marL="3657509" lvl="5" indent="-397923">
              <a:spcBef>
                <a:spcPts val="0"/>
              </a:spcBef>
              <a:spcAft>
                <a:spcPts val="0"/>
              </a:spcAft>
              <a:buSzPts val="1100"/>
              <a:buChar char="-"/>
              <a:defRPr sz="1467"/>
            </a:lvl6pPr>
            <a:lvl7pPr marL="4267093" lvl="6" indent="-397923">
              <a:spcBef>
                <a:spcPts val="0"/>
              </a:spcBef>
              <a:spcAft>
                <a:spcPts val="0"/>
              </a:spcAft>
              <a:buSzPts val="1100"/>
              <a:buChar char="-"/>
              <a:defRPr sz="1467"/>
            </a:lvl7pPr>
            <a:lvl8pPr marL="4876678" lvl="7" indent="-397923">
              <a:spcBef>
                <a:spcPts val="0"/>
              </a:spcBef>
              <a:spcAft>
                <a:spcPts val="0"/>
              </a:spcAft>
              <a:buSzPts val="1100"/>
              <a:buChar char="-"/>
              <a:defRPr sz="1467"/>
            </a:lvl8pPr>
            <a:lvl9pPr marL="5486263" lvl="8" indent="-397923">
              <a:spcBef>
                <a:spcPts val="0"/>
              </a:spcBef>
              <a:spcAft>
                <a:spcPts val="0"/>
              </a:spcAft>
              <a:buSzPts val="1100"/>
              <a:buChar char="-"/>
              <a:defRPr sz="1467"/>
            </a:lvl9pPr>
          </a:lstStyle>
          <a:p>
            <a:endParaRPr/>
          </a:p>
        </p:txBody>
      </p:sp>
      <p:sp>
        <p:nvSpPr>
          <p:cNvPr id="70" name="Google Shape;70;p11"/>
          <p:cNvSpPr txBox="1">
            <a:spLocks noGrp="1"/>
          </p:cNvSpPr>
          <p:nvPr>
            <p:ph type="body" idx="2"/>
          </p:nvPr>
        </p:nvSpPr>
        <p:spPr>
          <a:xfrm>
            <a:off x="5956701" y="767333"/>
            <a:ext cx="2730000" cy="5308000"/>
          </a:xfrm>
          <a:prstGeom prst="rect">
            <a:avLst/>
          </a:prstGeom>
        </p:spPr>
        <p:txBody>
          <a:bodyPr spcFirstLastPara="1" wrap="square" lIns="91425" tIns="91425" rIns="91425" bIns="91425" anchor="t" anchorCtr="0"/>
          <a:lstStyle>
            <a:lvl1pPr marL="609585" lvl="0" indent="-397923">
              <a:spcBef>
                <a:spcPts val="800"/>
              </a:spcBef>
              <a:spcAft>
                <a:spcPts val="0"/>
              </a:spcAft>
              <a:buSzPts val="1100"/>
              <a:buChar char="▪"/>
              <a:defRPr sz="1467"/>
            </a:lvl1pPr>
            <a:lvl2pPr marL="1219170" lvl="1" indent="-397923">
              <a:spcBef>
                <a:spcPts val="0"/>
              </a:spcBef>
              <a:spcAft>
                <a:spcPts val="0"/>
              </a:spcAft>
              <a:buSzPts val="1100"/>
              <a:buChar char="-"/>
              <a:defRPr sz="1467"/>
            </a:lvl2pPr>
            <a:lvl3pPr marL="1828754" lvl="2" indent="-397923">
              <a:spcBef>
                <a:spcPts val="0"/>
              </a:spcBef>
              <a:spcAft>
                <a:spcPts val="0"/>
              </a:spcAft>
              <a:buSzPts val="1100"/>
              <a:buChar char="-"/>
              <a:defRPr sz="1467"/>
            </a:lvl3pPr>
            <a:lvl4pPr marL="2438339" lvl="3" indent="-397923">
              <a:spcBef>
                <a:spcPts val="0"/>
              </a:spcBef>
              <a:spcAft>
                <a:spcPts val="0"/>
              </a:spcAft>
              <a:buSzPts val="1100"/>
              <a:buChar char="-"/>
              <a:defRPr sz="1467"/>
            </a:lvl4pPr>
            <a:lvl5pPr marL="3047924" lvl="4" indent="-397923">
              <a:spcBef>
                <a:spcPts val="0"/>
              </a:spcBef>
              <a:spcAft>
                <a:spcPts val="0"/>
              </a:spcAft>
              <a:buSzPts val="1100"/>
              <a:buChar char="-"/>
              <a:defRPr sz="1467"/>
            </a:lvl5pPr>
            <a:lvl6pPr marL="3657509" lvl="5" indent="-397923">
              <a:spcBef>
                <a:spcPts val="0"/>
              </a:spcBef>
              <a:spcAft>
                <a:spcPts val="0"/>
              </a:spcAft>
              <a:buSzPts val="1100"/>
              <a:buChar char="-"/>
              <a:defRPr sz="1467"/>
            </a:lvl6pPr>
            <a:lvl7pPr marL="4267093" lvl="6" indent="-397923">
              <a:spcBef>
                <a:spcPts val="0"/>
              </a:spcBef>
              <a:spcAft>
                <a:spcPts val="0"/>
              </a:spcAft>
              <a:buSzPts val="1100"/>
              <a:buChar char="-"/>
              <a:defRPr sz="1467"/>
            </a:lvl7pPr>
            <a:lvl8pPr marL="4876678" lvl="7" indent="-397923">
              <a:spcBef>
                <a:spcPts val="0"/>
              </a:spcBef>
              <a:spcAft>
                <a:spcPts val="0"/>
              </a:spcAft>
              <a:buSzPts val="1100"/>
              <a:buChar char="-"/>
              <a:defRPr sz="1467"/>
            </a:lvl8pPr>
            <a:lvl9pPr marL="5486263" lvl="8" indent="-397923">
              <a:spcBef>
                <a:spcPts val="0"/>
              </a:spcBef>
              <a:spcAft>
                <a:spcPts val="0"/>
              </a:spcAft>
              <a:buSzPts val="1100"/>
              <a:buChar char="-"/>
              <a:defRPr sz="1467"/>
            </a:lvl9pPr>
          </a:lstStyle>
          <a:p>
            <a:endParaRPr/>
          </a:p>
        </p:txBody>
      </p:sp>
      <p:sp>
        <p:nvSpPr>
          <p:cNvPr id="71" name="Google Shape;71;p11"/>
          <p:cNvSpPr txBox="1">
            <a:spLocks noGrp="1"/>
          </p:cNvSpPr>
          <p:nvPr>
            <p:ph type="sldNum" idx="12"/>
          </p:nvPr>
        </p:nvSpPr>
        <p:spPr>
          <a:xfrm>
            <a:off x="8556784" y="6333135"/>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s-CL" smtClean="0"/>
              <a:pPr/>
              <a:t>‹Nº›</a:t>
            </a:fld>
            <a:endParaRPr lang="es-CL"/>
          </a:p>
        </p:txBody>
      </p:sp>
    </p:spTree>
    <p:extLst>
      <p:ext uri="{BB962C8B-B14F-4D97-AF65-F5344CB8AC3E}">
        <p14:creationId xmlns:p14="http://schemas.microsoft.com/office/powerpoint/2010/main" val="740869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80"/>
        <p:cNvGrpSpPr/>
        <p:nvPr/>
      </p:nvGrpSpPr>
      <p:grpSpPr>
        <a:xfrm>
          <a:off x="0" y="0"/>
          <a:ext cx="0" cy="0"/>
          <a:chOff x="0" y="0"/>
          <a:chExt cx="0" cy="0"/>
        </a:xfrm>
      </p:grpSpPr>
      <p:sp>
        <p:nvSpPr>
          <p:cNvPr id="81" name="Google Shape;81;p13"/>
          <p:cNvSpPr/>
          <p:nvPr/>
        </p:nvSpPr>
        <p:spPr>
          <a:xfrm flipH="1">
            <a:off x="2472375" y="0"/>
            <a:ext cx="113100" cy="6858000"/>
          </a:xfrm>
          <a:prstGeom prst="rect">
            <a:avLst/>
          </a:prstGeom>
          <a:gradFill>
            <a:gsLst>
              <a:gs pos="0">
                <a:srgbClr val="000014">
                  <a:alpha val="20000"/>
                </a:srgbClr>
              </a:gs>
              <a:gs pos="100000">
                <a:srgbClr val="000014">
                  <a:alpha val="0"/>
                </a:srgbClr>
              </a:gs>
            </a:gsLst>
            <a:lin ang="0" scaled="0"/>
          </a:gradFill>
          <a:ln>
            <a:noFill/>
          </a:ln>
        </p:spPr>
        <p:txBody>
          <a:bodyPr spcFirstLastPara="1" wrap="square" lIns="121900" tIns="60933" rIns="121900" bIns="60933" anchor="ctr" anchorCtr="0">
            <a:noAutofit/>
          </a:bodyPr>
          <a:lstStyle/>
          <a:p>
            <a:pPr marL="0" marR="0" lvl="0" indent="0" algn="ctr" rtl="0">
              <a:spcBef>
                <a:spcPts val="0"/>
              </a:spcBef>
              <a:spcAft>
                <a:spcPts val="0"/>
              </a:spcAft>
              <a:buNone/>
            </a:pPr>
            <a:endParaRPr sz="2400">
              <a:solidFill>
                <a:srgbClr val="FFFFFF"/>
              </a:solidFill>
              <a:latin typeface="Calibri"/>
              <a:ea typeface="Calibri"/>
              <a:cs typeface="Calibri"/>
              <a:sym typeface="Calibri"/>
            </a:endParaRPr>
          </a:p>
        </p:txBody>
      </p:sp>
      <p:sp>
        <p:nvSpPr>
          <p:cNvPr id="82" name="Google Shape;82;p13"/>
          <p:cNvSpPr/>
          <p:nvPr/>
        </p:nvSpPr>
        <p:spPr>
          <a:xfrm>
            <a:off x="2585475" y="0"/>
            <a:ext cx="6558600" cy="6858000"/>
          </a:xfrm>
          <a:prstGeom prst="rect">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3" name="Google Shape;83;p13"/>
          <p:cNvSpPr txBox="1">
            <a:spLocks noGrp="1"/>
          </p:cNvSpPr>
          <p:nvPr>
            <p:ph type="title"/>
          </p:nvPr>
        </p:nvSpPr>
        <p:spPr>
          <a:xfrm>
            <a:off x="234450" y="767333"/>
            <a:ext cx="2046300" cy="5308000"/>
          </a:xfrm>
          <a:prstGeom prst="rect">
            <a:avLst/>
          </a:prstGeom>
        </p:spPr>
        <p:txBody>
          <a:bodyPr spcFirstLastPara="1" wrap="square" lIns="91425" tIns="91425" rIns="91425" bIns="91425" anchor="t" anchorCtr="0"/>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84" name="Google Shape;84;p13"/>
          <p:cNvSpPr txBox="1">
            <a:spLocks noGrp="1"/>
          </p:cNvSpPr>
          <p:nvPr>
            <p:ph type="sldNum" idx="12"/>
          </p:nvPr>
        </p:nvSpPr>
        <p:spPr>
          <a:xfrm>
            <a:off x="8556784" y="6333135"/>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s-CL" smtClean="0"/>
              <a:pPr/>
              <a:t>‹Nº›</a:t>
            </a:fld>
            <a:endParaRPr lang="es-CL"/>
          </a:p>
        </p:txBody>
      </p:sp>
    </p:spTree>
    <p:extLst>
      <p:ext uri="{BB962C8B-B14F-4D97-AF65-F5344CB8AC3E}">
        <p14:creationId xmlns:p14="http://schemas.microsoft.com/office/powerpoint/2010/main" val="2139585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5"/>
        <p:cNvGrpSpPr/>
        <p:nvPr/>
      </p:nvGrpSpPr>
      <p:grpSpPr>
        <a:xfrm>
          <a:off x="0" y="0"/>
          <a:ext cx="0" cy="0"/>
          <a:chOff x="0" y="0"/>
          <a:chExt cx="0" cy="0"/>
        </a:xfrm>
      </p:grpSpPr>
      <p:sp>
        <p:nvSpPr>
          <p:cNvPr id="86" name="Google Shape;86;p14"/>
          <p:cNvSpPr txBox="1">
            <a:spLocks noGrp="1"/>
          </p:cNvSpPr>
          <p:nvPr>
            <p:ph type="sldNum" idx="12"/>
          </p:nvPr>
        </p:nvSpPr>
        <p:spPr>
          <a:xfrm>
            <a:off x="8556784" y="6333135"/>
            <a:ext cx="548700" cy="524800"/>
          </a:xfrm>
          <a:prstGeom prst="rect">
            <a:avLst/>
          </a:prstGeom>
        </p:spPr>
        <p:txBody>
          <a:bodyPr spcFirstLastPara="1" wrap="square" lIns="91425" tIns="91425" rIns="91425" bIns="91425" anchor="ctr" anchorCtr="0">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fld id="{00000000-1234-1234-1234-123412341234}" type="slidenum">
              <a:rPr lang="es-CL" smtClean="0"/>
              <a:pPr/>
              <a:t>‹Nº›</a:t>
            </a:fld>
            <a:endParaRPr lang="es-CL"/>
          </a:p>
        </p:txBody>
      </p:sp>
    </p:spTree>
    <p:extLst>
      <p:ext uri="{BB962C8B-B14F-4D97-AF65-F5344CB8AC3E}">
        <p14:creationId xmlns:p14="http://schemas.microsoft.com/office/powerpoint/2010/main" val="34729984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p>
            <a:fld id="{915FF831-54D8-4439-89C8-07985D20CB5D}" type="datetimeFigureOut">
              <a:rPr lang="es-CL" smtClean="0"/>
              <a:t>27-01-2021</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B125628F-CE8C-4EB7-B303-8B260FFF3217}" type="slidenum">
              <a:rPr lang="es-CL" smtClean="0"/>
              <a:t>‹Nº›</a:t>
            </a:fld>
            <a:endParaRPr lang="es-CL"/>
          </a:p>
        </p:txBody>
      </p:sp>
    </p:spTree>
    <p:extLst>
      <p:ext uri="{BB962C8B-B14F-4D97-AF65-F5344CB8AC3E}">
        <p14:creationId xmlns:p14="http://schemas.microsoft.com/office/powerpoint/2010/main" val="2506837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3.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theme" Target="../theme/theme4.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6703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34450" y="767333"/>
            <a:ext cx="2046300" cy="5308000"/>
          </a:xfrm>
          <a:prstGeom prst="rect">
            <a:avLst/>
          </a:prstGeom>
          <a:noFill/>
          <a:ln>
            <a:noFill/>
          </a:ln>
        </p:spPr>
        <p:txBody>
          <a:bodyPr spcFirstLastPara="1" wrap="square" lIns="91425" tIns="91425" rIns="91425" bIns="91425" anchor="t" anchorCtr="0"/>
          <a:lstStyle>
            <a:lvl1pPr lvl="0">
              <a:spcBef>
                <a:spcPts val="0"/>
              </a:spcBef>
              <a:spcAft>
                <a:spcPts val="0"/>
              </a:spcAft>
              <a:buClr>
                <a:srgbClr val="FFFFFF"/>
              </a:buClr>
              <a:buSzPts val="2400"/>
              <a:buFont typeface="Nunito Sans"/>
              <a:buNone/>
              <a:defRPr sz="2400">
                <a:solidFill>
                  <a:srgbClr val="FFFFFF"/>
                </a:solidFill>
                <a:latin typeface="Nunito Sans"/>
                <a:ea typeface="Nunito Sans"/>
                <a:cs typeface="Nunito Sans"/>
                <a:sym typeface="Nunito Sans"/>
              </a:defRPr>
            </a:lvl1pPr>
            <a:lvl2pPr lvl="1">
              <a:spcBef>
                <a:spcPts val="0"/>
              </a:spcBef>
              <a:spcAft>
                <a:spcPts val="0"/>
              </a:spcAft>
              <a:buClr>
                <a:srgbClr val="FFFFFF"/>
              </a:buClr>
              <a:buSzPts val="2400"/>
              <a:buFont typeface="Nunito Sans"/>
              <a:buNone/>
              <a:defRPr sz="2400">
                <a:solidFill>
                  <a:srgbClr val="FFFFFF"/>
                </a:solidFill>
                <a:latin typeface="Nunito Sans"/>
                <a:ea typeface="Nunito Sans"/>
                <a:cs typeface="Nunito Sans"/>
                <a:sym typeface="Nunito Sans"/>
              </a:defRPr>
            </a:lvl2pPr>
            <a:lvl3pPr lvl="2">
              <a:spcBef>
                <a:spcPts val="0"/>
              </a:spcBef>
              <a:spcAft>
                <a:spcPts val="0"/>
              </a:spcAft>
              <a:buClr>
                <a:srgbClr val="FFFFFF"/>
              </a:buClr>
              <a:buSzPts val="2400"/>
              <a:buFont typeface="Nunito Sans"/>
              <a:buNone/>
              <a:defRPr sz="2400">
                <a:solidFill>
                  <a:srgbClr val="FFFFFF"/>
                </a:solidFill>
                <a:latin typeface="Nunito Sans"/>
                <a:ea typeface="Nunito Sans"/>
                <a:cs typeface="Nunito Sans"/>
                <a:sym typeface="Nunito Sans"/>
              </a:defRPr>
            </a:lvl3pPr>
            <a:lvl4pPr lvl="3">
              <a:spcBef>
                <a:spcPts val="0"/>
              </a:spcBef>
              <a:spcAft>
                <a:spcPts val="0"/>
              </a:spcAft>
              <a:buClr>
                <a:srgbClr val="FFFFFF"/>
              </a:buClr>
              <a:buSzPts val="2400"/>
              <a:buFont typeface="Nunito Sans"/>
              <a:buNone/>
              <a:defRPr sz="2400">
                <a:solidFill>
                  <a:srgbClr val="FFFFFF"/>
                </a:solidFill>
                <a:latin typeface="Nunito Sans"/>
                <a:ea typeface="Nunito Sans"/>
                <a:cs typeface="Nunito Sans"/>
                <a:sym typeface="Nunito Sans"/>
              </a:defRPr>
            </a:lvl4pPr>
            <a:lvl5pPr lvl="4">
              <a:spcBef>
                <a:spcPts val="0"/>
              </a:spcBef>
              <a:spcAft>
                <a:spcPts val="0"/>
              </a:spcAft>
              <a:buClr>
                <a:srgbClr val="FFFFFF"/>
              </a:buClr>
              <a:buSzPts val="2400"/>
              <a:buFont typeface="Nunito Sans"/>
              <a:buNone/>
              <a:defRPr sz="2400">
                <a:solidFill>
                  <a:srgbClr val="FFFFFF"/>
                </a:solidFill>
                <a:latin typeface="Nunito Sans"/>
                <a:ea typeface="Nunito Sans"/>
                <a:cs typeface="Nunito Sans"/>
                <a:sym typeface="Nunito Sans"/>
              </a:defRPr>
            </a:lvl5pPr>
            <a:lvl6pPr lvl="5">
              <a:spcBef>
                <a:spcPts val="0"/>
              </a:spcBef>
              <a:spcAft>
                <a:spcPts val="0"/>
              </a:spcAft>
              <a:buClr>
                <a:srgbClr val="FFFFFF"/>
              </a:buClr>
              <a:buSzPts val="2400"/>
              <a:buFont typeface="Nunito Sans"/>
              <a:buNone/>
              <a:defRPr sz="2400">
                <a:solidFill>
                  <a:srgbClr val="FFFFFF"/>
                </a:solidFill>
                <a:latin typeface="Nunito Sans"/>
                <a:ea typeface="Nunito Sans"/>
                <a:cs typeface="Nunito Sans"/>
                <a:sym typeface="Nunito Sans"/>
              </a:defRPr>
            </a:lvl6pPr>
            <a:lvl7pPr lvl="6">
              <a:spcBef>
                <a:spcPts val="0"/>
              </a:spcBef>
              <a:spcAft>
                <a:spcPts val="0"/>
              </a:spcAft>
              <a:buClr>
                <a:srgbClr val="FFFFFF"/>
              </a:buClr>
              <a:buSzPts val="2400"/>
              <a:buFont typeface="Nunito Sans"/>
              <a:buNone/>
              <a:defRPr sz="2400">
                <a:solidFill>
                  <a:srgbClr val="FFFFFF"/>
                </a:solidFill>
                <a:latin typeface="Nunito Sans"/>
                <a:ea typeface="Nunito Sans"/>
                <a:cs typeface="Nunito Sans"/>
                <a:sym typeface="Nunito Sans"/>
              </a:defRPr>
            </a:lvl7pPr>
            <a:lvl8pPr lvl="7">
              <a:spcBef>
                <a:spcPts val="0"/>
              </a:spcBef>
              <a:spcAft>
                <a:spcPts val="0"/>
              </a:spcAft>
              <a:buClr>
                <a:srgbClr val="FFFFFF"/>
              </a:buClr>
              <a:buSzPts val="2400"/>
              <a:buFont typeface="Nunito Sans"/>
              <a:buNone/>
              <a:defRPr sz="2400">
                <a:solidFill>
                  <a:srgbClr val="FFFFFF"/>
                </a:solidFill>
                <a:latin typeface="Nunito Sans"/>
                <a:ea typeface="Nunito Sans"/>
                <a:cs typeface="Nunito Sans"/>
                <a:sym typeface="Nunito Sans"/>
              </a:defRPr>
            </a:lvl8pPr>
            <a:lvl9pPr lvl="8">
              <a:spcBef>
                <a:spcPts val="0"/>
              </a:spcBef>
              <a:spcAft>
                <a:spcPts val="0"/>
              </a:spcAft>
              <a:buClr>
                <a:srgbClr val="FFFFFF"/>
              </a:buClr>
              <a:buSzPts val="2400"/>
              <a:buFont typeface="Nunito Sans"/>
              <a:buNone/>
              <a:defRPr sz="2400">
                <a:solidFill>
                  <a:srgbClr val="FFFFFF"/>
                </a:solidFill>
                <a:latin typeface="Nunito Sans"/>
                <a:ea typeface="Nunito Sans"/>
                <a:cs typeface="Nunito Sans"/>
                <a:sym typeface="Nunito Sans"/>
              </a:defRPr>
            </a:lvl9pPr>
          </a:lstStyle>
          <a:p>
            <a:endParaRPr/>
          </a:p>
        </p:txBody>
      </p:sp>
      <p:sp>
        <p:nvSpPr>
          <p:cNvPr id="7" name="Google Shape;7;p1"/>
          <p:cNvSpPr txBox="1">
            <a:spLocks noGrp="1"/>
          </p:cNvSpPr>
          <p:nvPr>
            <p:ph type="body" idx="1"/>
          </p:nvPr>
        </p:nvSpPr>
        <p:spPr>
          <a:xfrm>
            <a:off x="3090625" y="767333"/>
            <a:ext cx="5596200" cy="5308000"/>
          </a:xfrm>
          <a:prstGeom prst="rect">
            <a:avLst/>
          </a:prstGeom>
          <a:noFill/>
          <a:ln>
            <a:noFill/>
          </a:ln>
        </p:spPr>
        <p:txBody>
          <a:bodyPr spcFirstLastPara="1" wrap="square" lIns="91425" tIns="91425" rIns="91425" bIns="91425" anchor="t" anchorCtr="0"/>
          <a:lstStyle>
            <a:lvl1pPr marL="457200" lvl="0" indent="-317500">
              <a:lnSpc>
                <a:spcPct val="115000"/>
              </a:lnSpc>
              <a:spcBef>
                <a:spcPts val="600"/>
              </a:spcBef>
              <a:spcAft>
                <a:spcPts val="0"/>
              </a:spcAft>
              <a:buClr>
                <a:srgbClr val="CCCCCC"/>
              </a:buClr>
              <a:buSzPts val="1400"/>
              <a:buFont typeface="Nunito Sans"/>
              <a:buChar char="▪"/>
              <a:defRPr>
                <a:solidFill>
                  <a:srgbClr val="666666"/>
                </a:solidFill>
                <a:latin typeface="Nunito Sans"/>
                <a:ea typeface="Nunito Sans"/>
                <a:cs typeface="Nunito Sans"/>
                <a:sym typeface="Nunito Sans"/>
              </a:defRPr>
            </a:lvl1pPr>
            <a:lvl2pPr marL="914400" lvl="1" indent="-317500">
              <a:lnSpc>
                <a:spcPct val="115000"/>
              </a:lnSpc>
              <a:spcBef>
                <a:spcPts val="0"/>
              </a:spcBef>
              <a:spcAft>
                <a:spcPts val="0"/>
              </a:spcAft>
              <a:buClr>
                <a:srgbClr val="CCCCCC"/>
              </a:buClr>
              <a:buSzPts val="1400"/>
              <a:buFont typeface="Nunito Sans"/>
              <a:buChar char="-"/>
              <a:defRPr>
                <a:solidFill>
                  <a:srgbClr val="666666"/>
                </a:solidFill>
                <a:latin typeface="Nunito Sans"/>
                <a:ea typeface="Nunito Sans"/>
                <a:cs typeface="Nunito Sans"/>
                <a:sym typeface="Nunito Sans"/>
              </a:defRPr>
            </a:lvl2pPr>
            <a:lvl3pPr marL="1371600" lvl="2" indent="-317500">
              <a:lnSpc>
                <a:spcPct val="115000"/>
              </a:lnSpc>
              <a:spcBef>
                <a:spcPts val="0"/>
              </a:spcBef>
              <a:spcAft>
                <a:spcPts val="0"/>
              </a:spcAft>
              <a:buClr>
                <a:srgbClr val="CCCCCC"/>
              </a:buClr>
              <a:buSzPts val="1400"/>
              <a:buFont typeface="Nunito Sans"/>
              <a:buChar char="-"/>
              <a:defRPr>
                <a:solidFill>
                  <a:srgbClr val="666666"/>
                </a:solidFill>
                <a:latin typeface="Nunito Sans"/>
                <a:ea typeface="Nunito Sans"/>
                <a:cs typeface="Nunito Sans"/>
                <a:sym typeface="Nunito Sans"/>
              </a:defRPr>
            </a:lvl3pPr>
            <a:lvl4pPr marL="1828800" lvl="3" indent="-317500">
              <a:lnSpc>
                <a:spcPct val="115000"/>
              </a:lnSpc>
              <a:spcBef>
                <a:spcPts val="0"/>
              </a:spcBef>
              <a:spcAft>
                <a:spcPts val="0"/>
              </a:spcAft>
              <a:buClr>
                <a:srgbClr val="CCCCCC"/>
              </a:buClr>
              <a:buSzPts val="1400"/>
              <a:buFont typeface="Nunito Sans"/>
              <a:buChar char="-"/>
              <a:defRPr>
                <a:solidFill>
                  <a:srgbClr val="666666"/>
                </a:solidFill>
                <a:latin typeface="Nunito Sans"/>
                <a:ea typeface="Nunito Sans"/>
                <a:cs typeface="Nunito Sans"/>
                <a:sym typeface="Nunito Sans"/>
              </a:defRPr>
            </a:lvl4pPr>
            <a:lvl5pPr marL="2286000" lvl="4" indent="-317500">
              <a:lnSpc>
                <a:spcPct val="115000"/>
              </a:lnSpc>
              <a:spcBef>
                <a:spcPts val="0"/>
              </a:spcBef>
              <a:spcAft>
                <a:spcPts val="0"/>
              </a:spcAft>
              <a:buClr>
                <a:srgbClr val="CCCCCC"/>
              </a:buClr>
              <a:buSzPts val="1400"/>
              <a:buFont typeface="Nunito Sans"/>
              <a:buChar char="-"/>
              <a:defRPr>
                <a:solidFill>
                  <a:srgbClr val="666666"/>
                </a:solidFill>
                <a:latin typeface="Nunito Sans"/>
                <a:ea typeface="Nunito Sans"/>
                <a:cs typeface="Nunito Sans"/>
                <a:sym typeface="Nunito Sans"/>
              </a:defRPr>
            </a:lvl5pPr>
            <a:lvl6pPr marL="2743200" lvl="5" indent="-317500">
              <a:lnSpc>
                <a:spcPct val="115000"/>
              </a:lnSpc>
              <a:spcBef>
                <a:spcPts val="0"/>
              </a:spcBef>
              <a:spcAft>
                <a:spcPts val="0"/>
              </a:spcAft>
              <a:buClr>
                <a:srgbClr val="CCCCCC"/>
              </a:buClr>
              <a:buSzPts val="1400"/>
              <a:buFont typeface="Nunito Sans"/>
              <a:buChar char="-"/>
              <a:defRPr>
                <a:solidFill>
                  <a:srgbClr val="666666"/>
                </a:solidFill>
                <a:latin typeface="Nunito Sans"/>
                <a:ea typeface="Nunito Sans"/>
                <a:cs typeface="Nunito Sans"/>
                <a:sym typeface="Nunito Sans"/>
              </a:defRPr>
            </a:lvl6pPr>
            <a:lvl7pPr marL="3200400" lvl="6" indent="-317500">
              <a:lnSpc>
                <a:spcPct val="115000"/>
              </a:lnSpc>
              <a:spcBef>
                <a:spcPts val="0"/>
              </a:spcBef>
              <a:spcAft>
                <a:spcPts val="0"/>
              </a:spcAft>
              <a:buClr>
                <a:srgbClr val="CCCCCC"/>
              </a:buClr>
              <a:buSzPts val="1400"/>
              <a:buFont typeface="Nunito Sans"/>
              <a:buChar char="-"/>
              <a:defRPr>
                <a:solidFill>
                  <a:srgbClr val="666666"/>
                </a:solidFill>
                <a:latin typeface="Nunito Sans"/>
                <a:ea typeface="Nunito Sans"/>
                <a:cs typeface="Nunito Sans"/>
                <a:sym typeface="Nunito Sans"/>
              </a:defRPr>
            </a:lvl7pPr>
            <a:lvl8pPr marL="3657600" lvl="7" indent="-317500">
              <a:lnSpc>
                <a:spcPct val="115000"/>
              </a:lnSpc>
              <a:spcBef>
                <a:spcPts val="0"/>
              </a:spcBef>
              <a:spcAft>
                <a:spcPts val="0"/>
              </a:spcAft>
              <a:buClr>
                <a:srgbClr val="CCCCCC"/>
              </a:buClr>
              <a:buSzPts val="1400"/>
              <a:buFont typeface="Nunito Sans"/>
              <a:buChar char="-"/>
              <a:defRPr>
                <a:solidFill>
                  <a:srgbClr val="666666"/>
                </a:solidFill>
                <a:latin typeface="Nunito Sans"/>
                <a:ea typeface="Nunito Sans"/>
                <a:cs typeface="Nunito Sans"/>
                <a:sym typeface="Nunito Sans"/>
              </a:defRPr>
            </a:lvl8pPr>
            <a:lvl9pPr marL="4114800" lvl="8" indent="-317500">
              <a:lnSpc>
                <a:spcPct val="115000"/>
              </a:lnSpc>
              <a:spcBef>
                <a:spcPts val="0"/>
              </a:spcBef>
              <a:spcAft>
                <a:spcPts val="0"/>
              </a:spcAft>
              <a:buClr>
                <a:srgbClr val="CCCCCC"/>
              </a:buClr>
              <a:buSzPts val="1400"/>
              <a:buFont typeface="Nunito Sans"/>
              <a:buChar char="-"/>
              <a:defRPr>
                <a:solidFill>
                  <a:srgbClr val="666666"/>
                </a:solidFill>
                <a:latin typeface="Nunito Sans"/>
                <a:ea typeface="Nunito Sans"/>
                <a:cs typeface="Nunito Sans"/>
                <a:sym typeface="Nunito Sans"/>
              </a:defRPr>
            </a:lvl9pPr>
          </a:lstStyle>
          <a:p>
            <a:endParaRPr/>
          </a:p>
        </p:txBody>
      </p:sp>
      <p:sp>
        <p:nvSpPr>
          <p:cNvPr id="8" name="Google Shape;8;p1"/>
          <p:cNvSpPr txBox="1">
            <a:spLocks noGrp="1"/>
          </p:cNvSpPr>
          <p:nvPr>
            <p:ph type="sldNum" idx="12"/>
          </p:nvPr>
        </p:nvSpPr>
        <p:spPr>
          <a:xfrm>
            <a:off x="8556784" y="6333135"/>
            <a:ext cx="548700" cy="524800"/>
          </a:xfrm>
          <a:prstGeom prst="rect">
            <a:avLst/>
          </a:prstGeom>
          <a:noFill/>
          <a:ln>
            <a:noFill/>
          </a:ln>
        </p:spPr>
        <p:txBody>
          <a:bodyPr spcFirstLastPara="1" wrap="square" lIns="91425" tIns="91425" rIns="91425" bIns="91425" anchor="ctr" anchorCtr="0">
            <a:noAutofit/>
          </a:bodyPr>
          <a:lstStyle>
            <a:lvl1pPr lvl="0" algn="r">
              <a:buNone/>
              <a:defRPr sz="1333">
                <a:solidFill>
                  <a:srgbClr val="CCCCCC"/>
                </a:solidFill>
                <a:latin typeface="Nunito Sans"/>
                <a:ea typeface="Nunito Sans"/>
                <a:cs typeface="Nunito Sans"/>
                <a:sym typeface="Nunito Sans"/>
              </a:defRPr>
            </a:lvl1pPr>
            <a:lvl2pPr lvl="1" algn="r">
              <a:buNone/>
              <a:defRPr sz="1333">
                <a:solidFill>
                  <a:srgbClr val="CCCCCC"/>
                </a:solidFill>
                <a:latin typeface="Nunito Sans"/>
                <a:ea typeface="Nunito Sans"/>
                <a:cs typeface="Nunito Sans"/>
                <a:sym typeface="Nunito Sans"/>
              </a:defRPr>
            </a:lvl2pPr>
            <a:lvl3pPr lvl="2" algn="r">
              <a:buNone/>
              <a:defRPr sz="1333">
                <a:solidFill>
                  <a:srgbClr val="CCCCCC"/>
                </a:solidFill>
                <a:latin typeface="Nunito Sans"/>
                <a:ea typeface="Nunito Sans"/>
                <a:cs typeface="Nunito Sans"/>
                <a:sym typeface="Nunito Sans"/>
              </a:defRPr>
            </a:lvl3pPr>
            <a:lvl4pPr lvl="3" algn="r">
              <a:buNone/>
              <a:defRPr sz="1333">
                <a:solidFill>
                  <a:srgbClr val="CCCCCC"/>
                </a:solidFill>
                <a:latin typeface="Nunito Sans"/>
                <a:ea typeface="Nunito Sans"/>
                <a:cs typeface="Nunito Sans"/>
                <a:sym typeface="Nunito Sans"/>
              </a:defRPr>
            </a:lvl4pPr>
            <a:lvl5pPr lvl="4" algn="r">
              <a:buNone/>
              <a:defRPr sz="1333">
                <a:solidFill>
                  <a:srgbClr val="CCCCCC"/>
                </a:solidFill>
                <a:latin typeface="Nunito Sans"/>
                <a:ea typeface="Nunito Sans"/>
                <a:cs typeface="Nunito Sans"/>
                <a:sym typeface="Nunito Sans"/>
              </a:defRPr>
            </a:lvl5pPr>
            <a:lvl6pPr lvl="5" algn="r">
              <a:buNone/>
              <a:defRPr sz="1333">
                <a:solidFill>
                  <a:srgbClr val="CCCCCC"/>
                </a:solidFill>
                <a:latin typeface="Nunito Sans"/>
                <a:ea typeface="Nunito Sans"/>
                <a:cs typeface="Nunito Sans"/>
                <a:sym typeface="Nunito Sans"/>
              </a:defRPr>
            </a:lvl6pPr>
            <a:lvl7pPr lvl="6" algn="r">
              <a:buNone/>
              <a:defRPr sz="1333">
                <a:solidFill>
                  <a:srgbClr val="CCCCCC"/>
                </a:solidFill>
                <a:latin typeface="Nunito Sans"/>
                <a:ea typeface="Nunito Sans"/>
                <a:cs typeface="Nunito Sans"/>
                <a:sym typeface="Nunito Sans"/>
              </a:defRPr>
            </a:lvl7pPr>
            <a:lvl8pPr lvl="7" algn="r">
              <a:buNone/>
              <a:defRPr sz="1333">
                <a:solidFill>
                  <a:srgbClr val="CCCCCC"/>
                </a:solidFill>
                <a:latin typeface="Nunito Sans"/>
                <a:ea typeface="Nunito Sans"/>
                <a:cs typeface="Nunito Sans"/>
                <a:sym typeface="Nunito Sans"/>
              </a:defRPr>
            </a:lvl8pPr>
            <a:lvl9pPr lvl="8" algn="r">
              <a:buNone/>
              <a:defRPr sz="1333">
                <a:solidFill>
                  <a:srgbClr val="CCCCCC"/>
                </a:solidFill>
                <a:latin typeface="Nunito Sans"/>
                <a:ea typeface="Nunito Sans"/>
                <a:cs typeface="Nunito Sans"/>
                <a:sym typeface="Nunito Sans"/>
              </a:defRPr>
            </a:lvl9pPr>
          </a:lstStyle>
          <a:p>
            <a:fld id="{00000000-1234-1234-1234-123412341234}" type="slidenum">
              <a:rPr lang="es-CL" smtClean="0"/>
              <a:pPr/>
              <a:t>‹Nº›</a:t>
            </a:fld>
            <a:endParaRPr lang="es-CL"/>
          </a:p>
        </p:txBody>
      </p:sp>
    </p:spTree>
    <p:extLst>
      <p:ext uri="{BB962C8B-B14F-4D97-AF65-F5344CB8AC3E}">
        <p14:creationId xmlns:p14="http://schemas.microsoft.com/office/powerpoint/2010/main" val="4088091867"/>
      </p:ext>
    </p:extLst>
  </p:cSld>
  <p:clrMap bg1="lt1" tx1="dk1" bg2="dk2" tx2="lt2" accent1="accent1" accent2="accent2" accent3="accent3" accent4="accent4" accent5="accent5" accent6="accent6" hlink="hlink" folHlink="folHlink"/>
  <p:sldLayoutIdLst>
    <p:sldLayoutId id="2147483661" r:id="rId1"/>
    <p:sldLayoutId id="2147483666" r:id="rId2"/>
    <p:sldLayoutId id="2147483667" r:id="rId3"/>
    <p:sldLayoutId id="2147483668" r:id="rId4"/>
    <p:sldLayoutId id="2147483669" r:id="rId5"/>
    <p:sldLayoutId id="2147483670" r:id="rId6"/>
    <p:sldLayoutId id="2147483672" r:id="rId7"/>
    <p:sldLayoutId id="2147483673" r:id="rId8"/>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5FF831-54D8-4439-89C8-07985D20CB5D}" type="datetimeFigureOut">
              <a:rPr lang="es-CL" smtClean="0"/>
              <a:t>27-01-2021</a:t>
            </a:fld>
            <a:endParaRPr lang="es-CL"/>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25628F-CE8C-4EB7-B303-8B260FFF3217}" type="slidenum">
              <a:rPr lang="es-CL" smtClean="0"/>
              <a:t>‹Nº›</a:t>
            </a:fld>
            <a:endParaRPr lang="es-CL"/>
          </a:p>
        </p:txBody>
      </p:sp>
    </p:spTree>
    <p:extLst>
      <p:ext uri="{BB962C8B-B14F-4D97-AF65-F5344CB8AC3E}">
        <p14:creationId xmlns:p14="http://schemas.microsoft.com/office/powerpoint/2010/main" val="3245717767"/>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91A8E9-B498-4FCA-8E61-5489FE4B4ABD}" type="datetimeFigureOut">
              <a:rPr lang="es-CL" smtClean="0"/>
              <a:t>27-01-2021</a:t>
            </a:fld>
            <a:endParaRPr lang="es-CL"/>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71BFD2-4A49-4BCA-BC6C-9EBADD3902F0}" type="slidenum">
              <a:rPr lang="es-CL" smtClean="0"/>
              <a:t>‹Nº›</a:t>
            </a:fld>
            <a:endParaRPr lang="es-CL"/>
          </a:p>
        </p:txBody>
      </p:sp>
    </p:spTree>
    <p:extLst>
      <p:ext uri="{BB962C8B-B14F-4D97-AF65-F5344CB8AC3E}">
        <p14:creationId xmlns:p14="http://schemas.microsoft.com/office/powerpoint/2010/main" val="651918592"/>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_tradnl"/>
              <a:t>Clic para editar título</a:t>
            </a:r>
            <a:endParaRPr lang="es-ES"/>
          </a:p>
        </p:txBody>
      </p:sp>
      <p:sp>
        <p:nvSpPr>
          <p:cNvPr id="3" name="Marcador de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7172D-68BE-A544-A280-EF7076390E2E}" type="datetimeFigureOut">
              <a:rPr lang="es-ES" smtClean="0"/>
              <a:t>27/01/2021</a:t>
            </a:fld>
            <a:endParaRPr lang="es-ES"/>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0A80BE-F2B5-9947-8D31-AC576DEFE47F}" type="slidenum">
              <a:rPr lang="es-ES" smtClean="0"/>
              <a:t>‹Nº›</a:t>
            </a:fld>
            <a:endParaRPr lang="es-ES"/>
          </a:p>
        </p:txBody>
      </p:sp>
    </p:spTree>
    <p:extLst>
      <p:ext uri="{BB962C8B-B14F-4D97-AF65-F5344CB8AC3E}">
        <p14:creationId xmlns:p14="http://schemas.microsoft.com/office/powerpoint/2010/main" val="50413366"/>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9.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e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1.xml"/><Relationship Id="rId4" Type="http://schemas.openxmlformats.org/officeDocument/2006/relationships/chart" Target="../charts/chart3.xml"/></Relationships>
</file>

<file path=ppt/slides/_rels/slide1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svg"/><Relationship Id="rId3" Type="http://schemas.openxmlformats.org/officeDocument/2006/relationships/image" Target="../media/image24.png"/><Relationship Id="rId7" Type="http://schemas.openxmlformats.org/officeDocument/2006/relationships/image" Target="../media/image28.svg"/><Relationship Id="rId12" Type="http://schemas.openxmlformats.org/officeDocument/2006/relationships/image" Target="../media/image33.png"/><Relationship Id="rId2" Type="http://schemas.openxmlformats.org/officeDocument/2006/relationships/image" Target="../media/image23.png"/><Relationship Id="rId1" Type="http://schemas.openxmlformats.org/officeDocument/2006/relationships/slideLayout" Target="../slideLayouts/slideLayout32.xml"/><Relationship Id="rId6" Type="http://schemas.openxmlformats.org/officeDocument/2006/relationships/image" Target="../media/image27.png"/><Relationship Id="rId11" Type="http://schemas.openxmlformats.org/officeDocument/2006/relationships/image" Target="../media/image32.svg"/><Relationship Id="rId5" Type="http://schemas.openxmlformats.org/officeDocument/2006/relationships/image" Target="../media/image26.sv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0.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10.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4261314" y="5248656"/>
            <a:ext cx="4873356" cy="1609344"/>
          </a:xfrm>
          <a:prstGeom prst="rect">
            <a:avLst/>
          </a:prstGeom>
          <a:solidFill>
            <a:schemeClr val="tx1">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3" name="Imagen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9606" y="5569748"/>
            <a:ext cx="2476770" cy="967159"/>
          </a:xfrm>
          <a:prstGeom prst="rect">
            <a:avLst/>
          </a:prstGeom>
          <a:effectLst>
            <a:outerShdw blurRad="50800" dist="50800" dir="5400000" sx="1000" sy="1000" algn="ctr" rotWithShape="0">
              <a:srgbClr val="000000">
                <a:alpha val="73000"/>
              </a:srgbClr>
            </a:outerShdw>
          </a:effectLst>
        </p:spPr>
      </p:pic>
      <p:sp>
        <p:nvSpPr>
          <p:cNvPr id="8" name="CuadroTexto 7"/>
          <p:cNvSpPr txBox="1"/>
          <p:nvPr/>
        </p:nvSpPr>
        <p:spPr>
          <a:xfrm>
            <a:off x="585216" y="2998624"/>
            <a:ext cx="3438352" cy="1323439"/>
          </a:xfrm>
          <a:prstGeom prst="rect">
            <a:avLst/>
          </a:prstGeom>
          <a:noFill/>
        </p:spPr>
        <p:txBody>
          <a:bodyPr wrap="square" rtlCol="0">
            <a:spAutoFit/>
          </a:bodyPr>
          <a:lstStyle/>
          <a:p>
            <a:pPr lvl="0" algn="r"/>
            <a:r>
              <a:rPr lang="en-US" sz="4000" kern="0" dirty="0">
                <a:solidFill>
                  <a:srgbClr val="2CADE4"/>
                </a:solidFill>
                <a:latin typeface="FolioEF-BoldCondensed" panose="02000506040000020004" pitchFamily="2" charset="0"/>
                <a:sym typeface="Nunito Sans"/>
              </a:rPr>
              <a:t>ÍNDICE DE PERCEPCIÓN DE LA</a:t>
            </a:r>
          </a:p>
        </p:txBody>
      </p:sp>
      <p:sp>
        <p:nvSpPr>
          <p:cNvPr id="10" name="CuadroTexto 9"/>
          <p:cNvSpPr txBox="1"/>
          <p:nvPr/>
        </p:nvSpPr>
        <p:spPr>
          <a:xfrm>
            <a:off x="923544" y="4322063"/>
            <a:ext cx="3100024" cy="707886"/>
          </a:xfrm>
          <a:prstGeom prst="rect">
            <a:avLst/>
          </a:prstGeom>
          <a:solidFill>
            <a:srgbClr val="2CADE4"/>
          </a:solidFill>
        </p:spPr>
        <p:txBody>
          <a:bodyPr wrap="square" rtlCol="0">
            <a:spAutoFit/>
          </a:bodyPr>
          <a:lstStyle/>
          <a:p>
            <a:pPr lvl="0" algn="r"/>
            <a:r>
              <a:rPr lang="en-US" sz="4000" kern="0" dirty="0">
                <a:solidFill>
                  <a:schemeClr val="bg1"/>
                </a:solidFill>
                <a:latin typeface="FolioEF-BoldCondensed" panose="02000506040000020004" pitchFamily="2" charset="0"/>
                <a:sym typeface="Nunito Sans"/>
              </a:rPr>
              <a:t>CORRUPCIÓN</a:t>
            </a:r>
          </a:p>
        </p:txBody>
      </p:sp>
      <p:pic>
        <p:nvPicPr>
          <p:cNvPr id="7" name="Imagen 6"/>
          <p:cNvPicPr>
            <a:picLocks noChangeAspect="1"/>
          </p:cNvPicPr>
          <p:nvPr/>
        </p:nvPicPr>
        <p:blipFill>
          <a:blip r:embed="rId3">
            <a:duotone>
              <a:schemeClr val="accent3">
                <a:shade val="45000"/>
                <a:satMod val="135000"/>
              </a:schemeClr>
              <a:prstClr val="white"/>
            </a:duotone>
            <a:extLst>
              <a:ext uri="{BEBA8EAE-BF5A-486C-A8C5-ECC9F3942E4B}">
                <a14:imgProps xmlns:a14="http://schemas.microsoft.com/office/drawing/2010/main">
                  <a14:imgLayer r:embed="rId4">
                    <a14:imgEffect>
                      <a14:saturation sat="300000"/>
                    </a14:imgEffect>
                  </a14:imgLayer>
                </a14:imgProps>
              </a:ext>
              <a:ext uri="{28A0092B-C50C-407E-A947-70E740481C1C}">
                <a14:useLocalDpi xmlns:a14="http://schemas.microsoft.com/office/drawing/2010/main" val="0"/>
              </a:ext>
            </a:extLst>
          </a:blip>
          <a:stretch>
            <a:fillRect/>
          </a:stretch>
        </p:blipFill>
        <p:spPr>
          <a:xfrm>
            <a:off x="4508533" y="638698"/>
            <a:ext cx="4378916" cy="4116181"/>
          </a:xfrm>
          <a:prstGeom prst="rect">
            <a:avLst/>
          </a:prstGeom>
        </p:spPr>
      </p:pic>
    </p:spTree>
    <p:extLst>
      <p:ext uri="{BB962C8B-B14F-4D97-AF65-F5344CB8AC3E}">
        <p14:creationId xmlns:p14="http://schemas.microsoft.com/office/powerpoint/2010/main" val="30740232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777240" y="1243084"/>
            <a:ext cx="7891272" cy="646331"/>
          </a:xfrm>
          <a:prstGeom prst="rect">
            <a:avLst/>
          </a:prstGeom>
          <a:noFill/>
        </p:spPr>
        <p:txBody>
          <a:bodyPr wrap="square" rtlCol="0">
            <a:spAutoFit/>
          </a:bodyPr>
          <a:lstStyle/>
          <a:p>
            <a:pPr lvl="0" algn="r"/>
            <a:r>
              <a:rPr lang="en-US" sz="3600" kern="0" dirty="0">
                <a:solidFill>
                  <a:srgbClr val="2CADE4"/>
                </a:solidFill>
                <a:latin typeface="FolioEF-BoldCondensed" panose="02000506040000020004" pitchFamily="2" charset="0"/>
                <a:sym typeface="Nunito Sans"/>
              </a:rPr>
              <a:t>LAS AMÉRICAS</a:t>
            </a:r>
          </a:p>
        </p:txBody>
      </p:sp>
      <p:pic>
        <p:nvPicPr>
          <p:cNvPr id="6" name="Imagen 5" descr="Mapa&#10;&#10;Descripción generada automáticamente">
            <a:extLst>
              <a:ext uri="{FF2B5EF4-FFF2-40B4-BE49-F238E27FC236}">
                <a16:creationId xmlns:a16="http://schemas.microsoft.com/office/drawing/2014/main" id="{9491B56D-5FEB-AA47-8316-FAFE5C38F21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43228" r="62250"/>
          <a:stretch/>
        </p:blipFill>
        <p:spPr>
          <a:xfrm>
            <a:off x="5109210" y="4103369"/>
            <a:ext cx="3451860" cy="2592997"/>
          </a:xfrm>
          <a:prstGeom prst="rect">
            <a:avLst/>
          </a:prstGeom>
        </p:spPr>
      </p:pic>
      <p:sp>
        <p:nvSpPr>
          <p:cNvPr id="4" name="CuadroTexto 3"/>
          <p:cNvSpPr txBox="1"/>
          <p:nvPr/>
        </p:nvSpPr>
        <p:spPr>
          <a:xfrm>
            <a:off x="514267" y="527393"/>
            <a:ext cx="6176901" cy="707886"/>
          </a:xfrm>
          <a:prstGeom prst="rect">
            <a:avLst/>
          </a:prstGeom>
          <a:solidFill>
            <a:srgbClr val="2CADE4"/>
          </a:solidFill>
        </p:spPr>
        <p:txBody>
          <a:bodyPr wrap="square" rtlCol="0">
            <a:spAutoFit/>
          </a:bodyPr>
          <a:lstStyle/>
          <a:p>
            <a:pPr lvl="0"/>
            <a:r>
              <a:rPr lang="en-US" sz="4000" kern="0" dirty="0">
                <a:solidFill>
                  <a:schemeClr val="bg1"/>
                </a:solidFill>
                <a:latin typeface="FolioEF-BoldCondensed" panose="02000506040000020004" pitchFamily="2" charset="0"/>
                <a:sym typeface="Nunito Sans"/>
              </a:rPr>
              <a:t>RESULTADOS MUNDIALES</a:t>
            </a:r>
          </a:p>
        </p:txBody>
      </p:sp>
      <p:grpSp>
        <p:nvGrpSpPr>
          <p:cNvPr id="8" name="Grupo 7">
            <a:extLst>
              <a:ext uri="{FF2B5EF4-FFF2-40B4-BE49-F238E27FC236}">
                <a16:creationId xmlns:a16="http://schemas.microsoft.com/office/drawing/2014/main" id="{F282FB8E-062E-804D-A9AA-BFE906DA80B8}"/>
              </a:ext>
            </a:extLst>
          </p:cNvPr>
          <p:cNvGrpSpPr/>
          <p:nvPr/>
        </p:nvGrpSpPr>
        <p:grpSpPr>
          <a:xfrm>
            <a:off x="452803" y="1243084"/>
            <a:ext cx="3935279" cy="5614916"/>
            <a:chOff x="452803" y="1243084"/>
            <a:chExt cx="3935279" cy="5614916"/>
          </a:xfrm>
        </p:grpSpPr>
        <p:pic>
          <p:nvPicPr>
            <p:cNvPr id="3" name="Imagen 2" descr="Mapa&#10;&#10;Descripción generada automáticamente">
              <a:extLst>
                <a:ext uri="{FF2B5EF4-FFF2-40B4-BE49-F238E27FC236}">
                  <a16:creationId xmlns:a16="http://schemas.microsoft.com/office/drawing/2014/main" id="{78F58A0F-095F-6A44-9FF1-3E42F4AD222D}"/>
                </a:ext>
              </a:extLst>
            </p:cNvPr>
            <p:cNvPicPr>
              <a:picLocks noChangeAspect="1"/>
            </p:cNvPicPr>
            <p:nvPr/>
          </p:nvPicPr>
          <p:blipFill rotWithShape="1">
            <a:blip r:embed="rId3">
              <a:extLst>
                <a:ext uri="{28A0092B-C50C-407E-A947-70E740481C1C}">
                  <a14:useLocalDpi xmlns:a14="http://schemas.microsoft.com/office/drawing/2010/main" val="0"/>
                </a:ext>
              </a:extLst>
            </a:blip>
            <a:srcRect l="27500" t="4665" r="39125"/>
            <a:stretch/>
          </p:blipFill>
          <p:spPr>
            <a:xfrm>
              <a:off x="452803" y="1243084"/>
              <a:ext cx="3935279" cy="5614916"/>
            </a:xfrm>
            <a:prstGeom prst="rect">
              <a:avLst/>
            </a:prstGeom>
          </p:spPr>
        </p:pic>
        <p:sp>
          <p:nvSpPr>
            <p:cNvPr id="7" name="Rectángulo 6">
              <a:extLst>
                <a:ext uri="{FF2B5EF4-FFF2-40B4-BE49-F238E27FC236}">
                  <a16:creationId xmlns:a16="http://schemas.microsoft.com/office/drawing/2014/main" id="{1ADF33D1-7B47-8241-A25A-C29D24C856D7}"/>
                </a:ext>
              </a:extLst>
            </p:cNvPr>
            <p:cNvSpPr/>
            <p:nvPr/>
          </p:nvSpPr>
          <p:spPr>
            <a:xfrm>
              <a:off x="452803" y="5554980"/>
              <a:ext cx="1193117" cy="11413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pSp>
    </p:spTree>
    <p:extLst>
      <p:ext uri="{BB962C8B-B14F-4D97-AF65-F5344CB8AC3E}">
        <p14:creationId xmlns:p14="http://schemas.microsoft.com/office/powerpoint/2010/main" val="26737644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8">
            <a:extLst>
              <a:ext uri="{FF2B5EF4-FFF2-40B4-BE49-F238E27FC236}">
                <a16:creationId xmlns:a16="http://schemas.microsoft.com/office/drawing/2014/main" id="{990F73F1-1A42-B24A-A05D-D2C964BC0377}"/>
              </a:ext>
            </a:extLst>
          </p:cNvPr>
          <p:cNvSpPr txBox="1"/>
          <p:nvPr/>
        </p:nvSpPr>
        <p:spPr>
          <a:xfrm>
            <a:off x="777240" y="1243084"/>
            <a:ext cx="7891272" cy="646331"/>
          </a:xfrm>
          <a:prstGeom prst="rect">
            <a:avLst/>
          </a:prstGeom>
          <a:noFill/>
        </p:spPr>
        <p:txBody>
          <a:bodyPr wrap="square" rtlCol="0">
            <a:spAutoFit/>
          </a:bodyPr>
          <a:lstStyle/>
          <a:p>
            <a:pPr lvl="0" algn="r"/>
            <a:r>
              <a:rPr lang="en-US" sz="3600" kern="0" dirty="0">
                <a:solidFill>
                  <a:srgbClr val="2CADE4"/>
                </a:solidFill>
                <a:latin typeface="FolioEF-BoldCondensed" panose="02000506040000020004" pitchFamily="2" charset="0"/>
                <a:sym typeface="Nunito Sans"/>
              </a:rPr>
              <a:t>FUENTES DE EVALUACIÓN</a:t>
            </a:r>
          </a:p>
        </p:txBody>
      </p:sp>
      <p:sp>
        <p:nvSpPr>
          <p:cNvPr id="10" name="CuadroTexto 9">
            <a:extLst>
              <a:ext uri="{FF2B5EF4-FFF2-40B4-BE49-F238E27FC236}">
                <a16:creationId xmlns:a16="http://schemas.microsoft.com/office/drawing/2014/main" id="{67E299A2-3120-A74C-A59A-03FE7A7716D0}"/>
              </a:ext>
            </a:extLst>
          </p:cNvPr>
          <p:cNvSpPr txBox="1"/>
          <p:nvPr/>
        </p:nvSpPr>
        <p:spPr>
          <a:xfrm>
            <a:off x="514267" y="527393"/>
            <a:ext cx="6176901" cy="707886"/>
          </a:xfrm>
          <a:prstGeom prst="rect">
            <a:avLst/>
          </a:prstGeom>
          <a:solidFill>
            <a:srgbClr val="2CADE4"/>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white"/>
                </a:solidFill>
                <a:effectLst/>
                <a:uLnTx/>
                <a:uFillTx/>
                <a:latin typeface="FolioEF-BoldCondensed" panose="02000506040000020004" pitchFamily="2" charset="0"/>
                <a:ea typeface="+mn-ea"/>
                <a:cs typeface="+mn-cs"/>
                <a:sym typeface="Nunito Sans"/>
              </a:rPr>
              <a:t>RESULTADOS CHILE</a:t>
            </a:r>
          </a:p>
        </p:txBody>
      </p:sp>
      <p:grpSp>
        <p:nvGrpSpPr>
          <p:cNvPr id="6" name="Grupo 5">
            <a:extLst>
              <a:ext uri="{FF2B5EF4-FFF2-40B4-BE49-F238E27FC236}">
                <a16:creationId xmlns:a16="http://schemas.microsoft.com/office/drawing/2014/main" id="{8531C0A1-70DF-F345-99F0-8E66E1A33B98}"/>
              </a:ext>
            </a:extLst>
          </p:cNvPr>
          <p:cNvGrpSpPr/>
          <p:nvPr/>
        </p:nvGrpSpPr>
        <p:grpSpPr>
          <a:xfrm>
            <a:off x="914316" y="2241768"/>
            <a:ext cx="7469716" cy="4281089"/>
            <a:chOff x="914316" y="2241768"/>
            <a:chExt cx="7469716" cy="4281089"/>
          </a:xfrm>
        </p:grpSpPr>
        <p:pic>
          <p:nvPicPr>
            <p:cNvPr id="5" name="Gráfico 4" descr="Insignia de seguir con relleno sólido">
              <a:extLst>
                <a:ext uri="{FF2B5EF4-FFF2-40B4-BE49-F238E27FC236}">
                  <a16:creationId xmlns:a16="http://schemas.microsoft.com/office/drawing/2014/main" id="{3197BD2C-07A7-F943-8EA6-FAEEEB195E4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543301" y="2503378"/>
              <a:ext cx="914400" cy="914400"/>
            </a:xfrm>
            <a:prstGeom prst="rect">
              <a:avLst/>
            </a:prstGeom>
          </p:spPr>
        </p:pic>
        <p:sp>
          <p:nvSpPr>
            <p:cNvPr id="2" name="Igual 1">
              <a:extLst>
                <a:ext uri="{FF2B5EF4-FFF2-40B4-BE49-F238E27FC236}">
                  <a16:creationId xmlns:a16="http://schemas.microsoft.com/office/drawing/2014/main" id="{EBF939EF-2CD9-5446-9104-0215A01F4A9E}"/>
                </a:ext>
              </a:extLst>
            </p:cNvPr>
            <p:cNvSpPr/>
            <p:nvPr/>
          </p:nvSpPr>
          <p:spPr>
            <a:xfrm>
              <a:off x="4331971" y="3250002"/>
              <a:ext cx="822960" cy="640080"/>
            </a:xfrm>
            <a:prstGeom prst="mathEqual">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CL">
                <a:solidFill>
                  <a:schemeClr val="tx1"/>
                </a:solidFill>
              </a:endParaRPr>
            </a:p>
          </p:txBody>
        </p:sp>
        <p:sp>
          <p:nvSpPr>
            <p:cNvPr id="3" name="CuadroTexto 2">
              <a:extLst>
                <a:ext uri="{FF2B5EF4-FFF2-40B4-BE49-F238E27FC236}">
                  <a16:creationId xmlns:a16="http://schemas.microsoft.com/office/drawing/2014/main" id="{7B8CF682-5EB4-D347-8B65-7A21758B861C}"/>
                </a:ext>
              </a:extLst>
            </p:cNvPr>
            <p:cNvSpPr txBox="1"/>
            <p:nvPr/>
          </p:nvSpPr>
          <p:spPr>
            <a:xfrm>
              <a:off x="914316" y="2241768"/>
              <a:ext cx="2720424" cy="507831"/>
            </a:xfrm>
            <a:prstGeom prst="rect">
              <a:avLst/>
            </a:prstGeom>
            <a:noFill/>
          </p:spPr>
          <p:txBody>
            <a:bodyPr wrap="none" rtlCol="0">
              <a:spAutoFit/>
            </a:bodyPr>
            <a:lstStyle/>
            <a:p>
              <a:pPr algn="r"/>
              <a:r>
                <a:rPr lang="es-CL" sz="1400" b="1" dirty="0">
                  <a:solidFill>
                    <a:schemeClr val="tx1">
                      <a:lumMod val="75000"/>
                      <a:lumOff val="25000"/>
                    </a:schemeClr>
                  </a:solidFill>
                </a:rPr>
                <a:t>World Competititveness Yearbook</a:t>
              </a:r>
            </a:p>
            <a:p>
              <a:pPr algn="r"/>
              <a:r>
                <a:rPr lang="es-CL" sz="1300" dirty="0">
                  <a:solidFill>
                    <a:schemeClr val="tx1">
                      <a:lumMod val="75000"/>
                      <a:lumOff val="25000"/>
                    </a:schemeClr>
                  </a:solidFill>
                </a:rPr>
                <a:t>IMD</a:t>
              </a:r>
            </a:p>
          </p:txBody>
        </p:sp>
        <p:sp>
          <p:nvSpPr>
            <p:cNvPr id="15" name="CuadroTexto 14">
              <a:extLst>
                <a:ext uri="{FF2B5EF4-FFF2-40B4-BE49-F238E27FC236}">
                  <a16:creationId xmlns:a16="http://schemas.microsoft.com/office/drawing/2014/main" id="{095E1DE8-98C7-FE44-8A63-AEBA45141CE2}"/>
                </a:ext>
              </a:extLst>
            </p:cNvPr>
            <p:cNvSpPr txBox="1"/>
            <p:nvPr/>
          </p:nvSpPr>
          <p:spPr>
            <a:xfrm>
              <a:off x="5246371" y="3414314"/>
              <a:ext cx="3137661" cy="3108543"/>
            </a:xfrm>
            <a:prstGeom prst="rect">
              <a:avLst/>
            </a:prstGeom>
            <a:noFill/>
          </p:spPr>
          <p:txBody>
            <a:bodyPr wrap="square" rtlCol="0">
              <a:spAutoFit/>
            </a:bodyPr>
            <a:lstStyle/>
            <a:p>
              <a:r>
                <a:rPr lang="es-CL" sz="1400" b="1" dirty="0">
                  <a:solidFill>
                    <a:schemeClr val="tx1">
                      <a:lumMod val="75000"/>
                      <a:lumOff val="25000"/>
                    </a:schemeClr>
                  </a:solidFill>
                </a:rPr>
                <a:t>Sustainable Governance Index</a:t>
              </a:r>
            </a:p>
            <a:p>
              <a:r>
                <a:rPr lang="es-CL" sz="1300" dirty="0">
                  <a:solidFill>
                    <a:schemeClr val="tx1">
                      <a:lumMod val="75000"/>
                      <a:lumOff val="25000"/>
                    </a:schemeClr>
                  </a:solidFill>
                </a:rPr>
                <a:t>Bertelsmann Foundation</a:t>
              </a:r>
            </a:p>
            <a:p>
              <a:r>
                <a:rPr lang="es-CL" sz="1400" b="1" dirty="0">
                  <a:solidFill>
                    <a:schemeClr val="tx1">
                      <a:lumMod val="75000"/>
                      <a:lumOff val="25000"/>
                    </a:schemeClr>
                  </a:solidFill>
                </a:rPr>
                <a:t>Rule of Law Index</a:t>
              </a:r>
            </a:p>
            <a:p>
              <a:r>
                <a:rPr lang="es-CL" sz="1300" dirty="0">
                  <a:solidFill>
                    <a:schemeClr val="tx1">
                      <a:lumMod val="75000"/>
                      <a:lumOff val="25000"/>
                    </a:schemeClr>
                  </a:solidFill>
                </a:rPr>
                <a:t>World Justice Project</a:t>
              </a:r>
            </a:p>
            <a:p>
              <a:r>
                <a:rPr lang="es-CL" sz="1400" b="1" dirty="0">
                  <a:solidFill>
                    <a:schemeClr val="tx1">
                      <a:lumMod val="75000"/>
                      <a:lumOff val="25000"/>
                    </a:schemeClr>
                  </a:solidFill>
                </a:rPr>
                <a:t>Executive Opinion Survey</a:t>
              </a:r>
            </a:p>
            <a:p>
              <a:r>
                <a:rPr lang="es-CL" sz="1300" dirty="0">
                  <a:solidFill>
                    <a:schemeClr val="tx1">
                      <a:lumMod val="75000"/>
                      <a:lumOff val="25000"/>
                    </a:schemeClr>
                  </a:solidFill>
                </a:rPr>
                <a:t>World Economic Forum</a:t>
              </a:r>
            </a:p>
            <a:p>
              <a:r>
                <a:rPr lang="es-CL" sz="1400" b="1" dirty="0">
                  <a:solidFill>
                    <a:schemeClr val="tx1">
                      <a:lumMod val="75000"/>
                      <a:lumOff val="25000"/>
                    </a:schemeClr>
                  </a:solidFill>
                </a:rPr>
                <a:t>Country Risk Ratings</a:t>
              </a:r>
            </a:p>
            <a:p>
              <a:r>
                <a:rPr lang="es-CL" sz="1300" dirty="0">
                  <a:solidFill>
                    <a:schemeClr val="tx1">
                      <a:lumMod val="75000"/>
                      <a:lumOff val="25000"/>
                    </a:schemeClr>
                  </a:solidFill>
                </a:rPr>
                <a:t>Global Insight</a:t>
              </a:r>
            </a:p>
            <a:p>
              <a:r>
                <a:rPr lang="es-CL" sz="1400" b="1" dirty="0">
                  <a:solidFill>
                    <a:schemeClr val="tx1">
                      <a:lumMod val="75000"/>
                      <a:lumOff val="25000"/>
                    </a:schemeClr>
                  </a:solidFill>
                </a:rPr>
                <a:t>International Country Risk Guide</a:t>
              </a:r>
            </a:p>
            <a:p>
              <a:r>
                <a:rPr lang="es-CL" sz="1300" dirty="0">
                  <a:solidFill>
                    <a:schemeClr val="tx1">
                      <a:lumMod val="75000"/>
                      <a:lumOff val="25000"/>
                    </a:schemeClr>
                  </a:solidFill>
                </a:rPr>
                <a:t>PRS Group</a:t>
              </a:r>
            </a:p>
            <a:p>
              <a:r>
                <a:rPr lang="es-CL" sz="1400" b="1" dirty="0">
                  <a:solidFill>
                    <a:schemeClr val="tx1">
                      <a:lumMod val="75000"/>
                      <a:lumOff val="25000"/>
                    </a:schemeClr>
                  </a:solidFill>
                </a:rPr>
                <a:t>Varieties of Democracy</a:t>
              </a:r>
            </a:p>
            <a:p>
              <a:r>
                <a:rPr lang="es-CL" sz="1300" dirty="0">
                  <a:solidFill>
                    <a:schemeClr val="tx1">
                      <a:lumMod val="75000"/>
                      <a:lumOff val="25000"/>
                    </a:schemeClr>
                  </a:solidFill>
                </a:rPr>
                <a:t>V-Dem</a:t>
              </a:r>
            </a:p>
            <a:p>
              <a:r>
                <a:rPr lang="es-CL" sz="1400" b="1" dirty="0">
                  <a:solidFill>
                    <a:schemeClr val="tx1">
                      <a:lumMod val="75000"/>
                      <a:lumOff val="25000"/>
                    </a:schemeClr>
                  </a:solidFill>
                </a:rPr>
                <a:t>Country Ratings</a:t>
              </a:r>
            </a:p>
            <a:p>
              <a:r>
                <a:rPr lang="es-CL" sz="1300" dirty="0">
                  <a:solidFill>
                    <a:schemeClr val="tx1">
                      <a:lumMod val="75000"/>
                      <a:lumOff val="25000"/>
                    </a:schemeClr>
                  </a:solidFill>
                </a:rPr>
                <a:t>The Economist Inteligence Unit</a:t>
              </a:r>
            </a:p>
          </p:txBody>
        </p:sp>
      </p:grpSp>
    </p:spTree>
    <p:extLst>
      <p:ext uri="{BB962C8B-B14F-4D97-AF65-F5344CB8AC3E}">
        <p14:creationId xmlns:p14="http://schemas.microsoft.com/office/powerpoint/2010/main" val="9185952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191919"/>
        </a:solidFill>
        <a:effectLst/>
      </p:bgPr>
    </p:bg>
    <p:spTree>
      <p:nvGrpSpPr>
        <p:cNvPr id="1" name=""/>
        <p:cNvGrpSpPr/>
        <p:nvPr/>
      </p:nvGrpSpPr>
      <p:grpSpPr>
        <a:xfrm>
          <a:off x="0" y="0"/>
          <a:ext cx="0" cy="0"/>
          <a:chOff x="0" y="0"/>
          <a:chExt cx="0" cy="0"/>
        </a:xfrm>
      </p:grpSpPr>
      <p:graphicFrame>
        <p:nvGraphicFramePr>
          <p:cNvPr id="5" name="4 Marcador de contenido"/>
          <p:cNvGraphicFramePr>
            <a:graphicFrameLocks noGrp="1"/>
          </p:cNvGraphicFramePr>
          <p:nvPr>
            <p:ph idx="1"/>
            <p:extLst>
              <p:ext uri="{D42A27DB-BD31-4B8C-83A1-F6EECF244321}">
                <p14:modId xmlns:p14="http://schemas.microsoft.com/office/powerpoint/2010/main" val="3037399512"/>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4" name="3 Marcador de número de diapositiva"/>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7F73CF-0A24-49E6-9EF8-D7FECDF1E39D}" type="slidenum">
              <a:rPr kumimoji="0" lang="es-CL"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s-CL"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14" name="CuadroTexto 13"/>
          <p:cNvSpPr txBox="1"/>
          <p:nvPr/>
        </p:nvSpPr>
        <p:spPr>
          <a:xfrm>
            <a:off x="514267" y="527393"/>
            <a:ext cx="6176901" cy="707886"/>
          </a:xfrm>
          <a:prstGeom prst="rect">
            <a:avLst/>
          </a:prstGeom>
          <a:solidFill>
            <a:srgbClr val="2CADE4"/>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white"/>
                </a:solidFill>
                <a:effectLst/>
                <a:uLnTx/>
                <a:uFillTx/>
                <a:latin typeface="FolioEF-BoldCondensed" panose="02000506040000020004" pitchFamily="2" charset="0"/>
                <a:ea typeface="+mn-ea"/>
                <a:cs typeface="+mn-cs"/>
                <a:sym typeface="Nunito Sans"/>
              </a:rPr>
              <a:t>RESULTADOS CHILE</a:t>
            </a:r>
          </a:p>
        </p:txBody>
      </p:sp>
      <p:sp>
        <p:nvSpPr>
          <p:cNvPr id="10" name="CuadroTexto 9">
            <a:extLst>
              <a:ext uri="{FF2B5EF4-FFF2-40B4-BE49-F238E27FC236}">
                <a16:creationId xmlns:a16="http://schemas.microsoft.com/office/drawing/2014/main" id="{4C758891-DEA9-014B-B9F8-06AAB851C5A3}"/>
              </a:ext>
            </a:extLst>
          </p:cNvPr>
          <p:cNvSpPr txBox="1"/>
          <p:nvPr/>
        </p:nvSpPr>
        <p:spPr>
          <a:xfrm>
            <a:off x="795528" y="1235279"/>
            <a:ext cx="7891272" cy="646331"/>
          </a:xfrm>
          <a:prstGeom prst="rect">
            <a:avLst/>
          </a:prstGeom>
          <a:noFill/>
        </p:spPr>
        <p:txBody>
          <a:bodyPr wrap="square" rtlCol="0">
            <a:spAutoFit/>
          </a:bodyPr>
          <a:lstStyle/>
          <a:p>
            <a:pPr lvl="0" algn="r"/>
            <a:r>
              <a:rPr lang="en-US" sz="3600" kern="0" dirty="0">
                <a:solidFill>
                  <a:schemeClr val="bg1"/>
                </a:solidFill>
                <a:latin typeface="FolioEF-BoldCondensed" panose="02000506040000020004" pitchFamily="2" charset="0"/>
                <a:sym typeface="Nunito Sans"/>
              </a:rPr>
              <a:t>EVOLUCIÓN PUNTAJE</a:t>
            </a:r>
          </a:p>
        </p:txBody>
      </p:sp>
    </p:spTree>
    <p:extLst>
      <p:ext uri="{BB962C8B-B14F-4D97-AF65-F5344CB8AC3E}">
        <p14:creationId xmlns:p14="http://schemas.microsoft.com/office/powerpoint/2010/main" val="6278028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191919"/>
        </a:solidFill>
        <a:effectLst/>
      </p:bgPr>
    </p:bg>
    <p:spTree>
      <p:nvGrpSpPr>
        <p:cNvPr id="1" name=""/>
        <p:cNvGrpSpPr/>
        <p:nvPr/>
      </p:nvGrpSpPr>
      <p:grpSpPr>
        <a:xfrm>
          <a:off x="0" y="0"/>
          <a:ext cx="0" cy="0"/>
          <a:chOff x="0" y="0"/>
          <a:chExt cx="0" cy="0"/>
        </a:xfrm>
      </p:grpSpPr>
      <p:graphicFrame>
        <p:nvGraphicFramePr>
          <p:cNvPr id="5" name="4 Marcador de contenido"/>
          <p:cNvGraphicFramePr>
            <a:graphicFrameLocks noGrp="1"/>
          </p:cNvGraphicFramePr>
          <p:nvPr>
            <p:ph idx="1"/>
            <p:extLst>
              <p:ext uri="{D42A27DB-BD31-4B8C-83A1-F6EECF244321}">
                <p14:modId xmlns:p14="http://schemas.microsoft.com/office/powerpoint/2010/main" val="3476582526"/>
              </p:ext>
            </p:extLst>
          </p:nvPr>
        </p:nvGraphicFramePr>
        <p:xfrm>
          <a:off x="353244" y="2195512"/>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4" name="3 Marcador de número de diapositiva"/>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7F73CF-0A24-49E6-9EF8-D7FECDF1E39D}" type="slidenum">
              <a:rPr kumimoji="0" lang="es-CL"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s-CL"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14" name="CuadroTexto 13"/>
          <p:cNvSpPr txBox="1"/>
          <p:nvPr/>
        </p:nvSpPr>
        <p:spPr>
          <a:xfrm>
            <a:off x="514267" y="527393"/>
            <a:ext cx="6176901" cy="707886"/>
          </a:xfrm>
          <a:prstGeom prst="rect">
            <a:avLst/>
          </a:prstGeom>
          <a:solidFill>
            <a:srgbClr val="2CADE4"/>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white"/>
                </a:solidFill>
                <a:effectLst/>
                <a:uLnTx/>
                <a:uFillTx/>
                <a:latin typeface="FolioEF-BoldCondensed" panose="02000506040000020004" pitchFamily="2" charset="0"/>
                <a:ea typeface="+mn-ea"/>
                <a:cs typeface="+mn-cs"/>
                <a:sym typeface="Nunito Sans"/>
              </a:rPr>
              <a:t>RESULTADOS CHILE</a:t>
            </a:r>
          </a:p>
        </p:txBody>
      </p:sp>
      <p:sp>
        <p:nvSpPr>
          <p:cNvPr id="10" name="CuadroTexto 9">
            <a:extLst>
              <a:ext uri="{FF2B5EF4-FFF2-40B4-BE49-F238E27FC236}">
                <a16:creationId xmlns:a16="http://schemas.microsoft.com/office/drawing/2014/main" id="{941CD932-750B-DB4C-91ED-955E52BA8F3D}"/>
              </a:ext>
            </a:extLst>
          </p:cNvPr>
          <p:cNvSpPr txBox="1"/>
          <p:nvPr/>
        </p:nvSpPr>
        <p:spPr>
          <a:xfrm>
            <a:off x="795528" y="1235279"/>
            <a:ext cx="7891272" cy="646331"/>
          </a:xfrm>
          <a:prstGeom prst="rect">
            <a:avLst/>
          </a:prstGeom>
          <a:noFill/>
        </p:spPr>
        <p:txBody>
          <a:bodyPr wrap="square" rtlCol="0">
            <a:spAutoFit/>
          </a:bodyPr>
          <a:lstStyle/>
          <a:p>
            <a:pPr lvl="0" algn="r"/>
            <a:r>
              <a:rPr lang="en-US" sz="3600" kern="0" dirty="0">
                <a:solidFill>
                  <a:schemeClr val="bg1"/>
                </a:solidFill>
                <a:latin typeface="FolioEF-BoldCondensed" panose="02000506040000020004" pitchFamily="2" charset="0"/>
                <a:sym typeface="Nunito Sans"/>
              </a:rPr>
              <a:t>EVOLUCIÓN POSICIÓN</a:t>
            </a:r>
          </a:p>
        </p:txBody>
      </p:sp>
    </p:spTree>
    <p:extLst>
      <p:ext uri="{BB962C8B-B14F-4D97-AF65-F5344CB8AC3E}">
        <p14:creationId xmlns:p14="http://schemas.microsoft.com/office/powerpoint/2010/main" val="5199043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191919"/>
        </a:solidFill>
        <a:effectLst/>
      </p:bgPr>
    </p:bg>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7F73CF-0A24-49E6-9EF8-D7FECDF1E39D}" type="slidenum">
              <a:rPr kumimoji="0" lang="es-CL" sz="1200" b="0" i="0" u="none" strike="noStrike" kern="1200" cap="none" spc="0" normalizeH="0" baseline="0" noProof="0" smtClean="0">
                <a:ln>
                  <a:noFill/>
                </a:ln>
                <a:solidFill>
                  <a:schemeClr val="bg1"/>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s-CL" sz="1200" b="0" i="0" u="none" strike="noStrike" kern="1200" cap="none" spc="0" normalizeH="0" baseline="0" noProof="0" dirty="0">
              <a:ln>
                <a:noFill/>
              </a:ln>
              <a:solidFill>
                <a:schemeClr val="bg1"/>
              </a:solidFill>
              <a:effectLst/>
              <a:uLnTx/>
              <a:uFillTx/>
              <a:latin typeface="Calibri"/>
              <a:ea typeface="+mn-ea"/>
              <a:cs typeface="+mn-cs"/>
            </a:endParaRPr>
          </a:p>
        </p:txBody>
      </p:sp>
      <p:sp>
        <p:nvSpPr>
          <p:cNvPr id="14" name="CuadroTexto 13"/>
          <p:cNvSpPr txBox="1"/>
          <p:nvPr/>
        </p:nvSpPr>
        <p:spPr>
          <a:xfrm>
            <a:off x="514267" y="527393"/>
            <a:ext cx="6176901" cy="707886"/>
          </a:xfrm>
          <a:prstGeom prst="rect">
            <a:avLst/>
          </a:prstGeom>
          <a:solidFill>
            <a:srgbClr val="2CADE4"/>
          </a:solidFill>
        </p:spPr>
        <p:txBody>
          <a:bodyPr wrap="square" rtlCol="0">
            <a:spAutoFit/>
          </a:bodyPr>
          <a:lstStyle/>
          <a:p>
            <a:pPr lvl="0"/>
            <a:r>
              <a:rPr lang="en-US" sz="4000" kern="0" dirty="0">
                <a:solidFill>
                  <a:schemeClr val="bg1"/>
                </a:solidFill>
                <a:latin typeface="FolioEF-BoldCondensed" panose="02000506040000020004" pitchFamily="2" charset="0"/>
                <a:sym typeface="Nunito Sans"/>
              </a:rPr>
              <a:t>RESULTADOS CHILE</a:t>
            </a:r>
          </a:p>
        </p:txBody>
      </p:sp>
      <p:sp>
        <p:nvSpPr>
          <p:cNvPr id="10" name="CuadroTexto 9"/>
          <p:cNvSpPr txBox="1"/>
          <p:nvPr/>
        </p:nvSpPr>
        <p:spPr>
          <a:xfrm>
            <a:off x="777240" y="1243084"/>
            <a:ext cx="7891272" cy="646331"/>
          </a:xfrm>
          <a:prstGeom prst="rect">
            <a:avLst/>
          </a:prstGeom>
          <a:noFill/>
        </p:spPr>
        <p:txBody>
          <a:bodyPr wrap="square" rtlCol="0">
            <a:spAutoFit/>
          </a:bodyPr>
          <a:lstStyle/>
          <a:p>
            <a:pPr lvl="0" algn="r"/>
            <a:r>
              <a:rPr lang="en-US" sz="3600" kern="0" dirty="0">
                <a:solidFill>
                  <a:schemeClr val="bg1"/>
                </a:solidFill>
                <a:latin typeface="FolioEF-BoldCondensed" panose="02000506040000020004" pitchFamily="2" charset="0"/>
                <a:sym typeface="Nunito Sans"/>
              </a:rPr>
              <a:t>CHILE Y LAS AMÉRICAS</a:t>
            </a:r>
          </a:p>
        </p:txBody>
      </p:sp>
      <p:sp>
        <p:nvSpPr>
          <p:cNvPr id="15" name="1 Rectángulo"/>
          <p:cNvSpPr/>
          <p:nvPr/>
        </p:nvSpPr>
        <p:spPr>
          <a:xfrm>
            <a:off x="608523" y="6471253"/>
            <a:ext cx="2199641" cy="261610"/>
          </a:xfrm>
          <a:prstGeom prst="rect">
            <a:avLst/>
          </a:prstGeom>
        </p:spPr>
        <p:txBody>
          <a:bodyPr wrap="none">
            <a:spAutoFit/>
          </a:bodyPr>
          <a:lstStyle/>
          <a:p>
            <a:r>
              <a:rPr lang="es-CL" sz="1100" dirty="0">
                <a:solidFill>
                  <a:schemeClr val="bg1"/>
                </a:solidFill>
                <a:ea typeface="Open Sans" panose="020B0606030504020204" pitchFamily="34" charset="0"/>
                <a:cs typeface="Open Sans" panose="020B0606030504020204" pitchFamily="34" charset="0"/>
              </a:rPr>
              <a:t>* No considera a países del Caribe. </a:t>
            </a:r>
            <a:endParaRPr lang="es-CL" sz="1100" dirty="0">
              <a:solidFill>
                <a:schemeClr val="bg1"/>
              </a:solidFill>
            </a:endParaRPr>
          </a:p>
        </p:txBody>
      </p:sp>
      <p:pic>
        <p:nvPicPr>
          <p:cNvPr id="8" name="5 Imagen" descr="Chile_map.png"/>
          <p:cNvPicPr>
            <a:picLocks noChangeAspect="1"/>
          </p:cNvPicPr>
          <p:nvPr/>
        </p:nvPicPr>
        <p:blipFill>
          <a:blip r:embed="rId3">
            <a:duotone>
              <a:schemeClr val="bg2">
                <a:shade val="45000"/>
                <a:satMod val="135000"/>
              </a:schemeClr>
              <a:prstClr val="white"/>
            </a:duotone>
          </a:blip>
          <a:stretch>
            <a:fillRect/>
          </a:stretch>
        </p:blipFill>
        <p:spPr>
          <a:xfrm rot="5400000">
            <a:off x="-1265116" y="3348495"/>
            <a:ext cx="4756818" cy="1009541"/>
          </a:xfrm>
          <a:prstGeom prst="rect">
            <a:avLst/>
          </a:prstGeom>
        </p:spPr>
      </p:pic>
      <p:graphicFrame>
        <p:nvGraphicFramePr>
          <p:cNvPr id="9" name="2 Gráfico">
            <a:extLst>
              <a:ext uri="{FF2B5EF4-FFF2-40B4-BE49-F238E27FC236}">
                <a16:creationId xmlns:a16="http://schemas.microsoft.com/office/drawing/2014/main" id="{A70242FB-89B3-6146-9C1C-7C28B4B60020}"/>
              </a:ext>
            </a:extLst>
          </p:cNvPr>
          <p:cNvGraphicFramePr/>
          <p:nvPr>
            <p:extLst>
              <p:ext uri="{D42A27DB-BD31-4B8C-83A1-F6EECF244321}">
                <p14:modId xmlns:p14="http://schemas.microsoft.com/office/powerpoint/2010/main" val="653740461"/>
              </p:ext>
            </p:extLst>
          </p:nvPr>
        </p:nvGraphicFramePr>
        <p:xfrm>
          <a:off x="1618064" y="2128992"/>
          <a:ext cx="7320196" cy="422735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717223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191919"/>
        </a:solidFill>
        <a:effectLst/>
      </p:bgPr>
    </p:bg>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7F73CF-0A24-49E6-9EF8-D7FECDF1E39D}" type="slidenum">
              <a:rPr kumimoji="0" lang="es-CL" sz="1200" b="0" i="0" u="none" strike="noStrike" kern="1200" cap="none" spc="0" normalizeH="0" baseline="0" noProof="0" smtClean="0">
                <a:ln>
                  <a:noFill/>
                </a:ln>
                <a:solidFill>
                  <a:schemeClr val="bg1"/>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s-CL" sz="1200" b="0" i="0" u="none" strike="noStrike" kern="1200" cap="none" spc="0" normalizeH="0" baseline="0" noProof="0" dirty="0">
              <a:ln>
                <a:noFill/>
              </a:ln>
              <a:solidFill>
                <a:schemeClr val="bg1"/>
              </a:solidFill>
              <a:effectLst/>
              <a:uLnTx/>
              <a:uFillTx/>
              <a:latin typeface="Calibri"/>
              <a:ea typeface="+mn-ea"/>
              <a:cs typeface="+mn-cs"/>
            </a:endParaRPr>
          </a:p>
        </p:txBody>
      </p:sp>
      <p:sp>
        <p:nvSpPr>
          <p:cNvPr id="14" name="CuadroTexto 13"/>
          <p:cNvSpPr txBox="1"/>
          <p:nvPr/>
        </p:nvSpPr>
        <p:spPr>
          <a:xfrm>
            <a:off x="514267" y="527393"/>
            <a:ext cx="6176901" cy="707886"/>
          </a:xfrm>
          <a:prstGeom prst="rect">
            <a:avLst/>
          </a:prstGeom>
          <a:solidFill>
            <a:srgbClr val="2CADE4"/>
          </a:solidFill>
        </p:spPr>
        <p:txBody>
          <a:bodyPr wrap="square" rtlCol="0">
            <a:spAutoFit/>
          </a:bodyPr>
          <a:lstStyle/>
          <a:p>
            <a:pPr lvl="0"/>
            <a:r>
              <a:rPr lang="en-US" sz="4000" kern="0" dirty="0">
                <a:solidFill>
                  <a:schemeClr val="bg1"/>
                </a:solidFill>
                <a:latin typeface="FolioEF-BoldCondensed" panose="02000506040000020004" pitchFamily="2" charset="0"/>
                <a:sym typeface="Nunito Sans"/>
              </a:rPr>
              <a:t>RESULTADOS CHILE</a:t>
            </a:r>
          </a:p>
        </p:txBody>
      </p:sp>
      <p:sp>
        <p:nvSpPr>
          <p:cNvPr id="10" name="CuadroTexto 9"/>
          <p:cNvSpPr txBox="1"/>
          <p:nvPr/>
        </p:nvSpPr>
        <p:spPr>
          <a:xfrm>
            <a:off x="777240" y="1243084"/>
            <a:ext cx="7891272" cy="646331"/>
          </a:xfrm>
          <a:prstGeom prst="rect">
            <a:avLst/>
          </a:prstGeom>
          <a:noFill/>
        </p:spPr>
        <p:txBody>
          <a:bodyPr wrap="square" rtlCol="0">
            <a:spAutoFit/>
          </a:bodyPr>
          <a:lstStyle/>
          <a:p>
            <a:pPr lvl="0" algn="r"/>
            <a:r>
              <a:rPr lang="en-US" sz="3600" kern="0" dirty="0">
                <a:solidFill>
                  <a:schemeClr val="bg1"/>
                </a:solidFill>
                <a:latin typeface="FolioEF-BoldCondensed" panose="02000506040000020004" pitchFamily="2" charset="0"/>
                <a:sym typeface="Nunito Sans"/>
              </a:rPr>
              <a:t>CHILE Y OECD</a:t>
            </a:r>
          </a:p>
        </p:txBody>
      </p:sp>
      <p:graphicFrame>
        <p:nvGraphicFramePr>
          <p:cNvPr id="6" name="2 Gráfico">
            <a:extLst>
              <a:ext uri="{FF2B5EF4-FFF2-40B4-BE49-F238E27FC236}">
                <a16:creationId xmlns:a16="http://schemas.microsoft.com/office/drawing/2014/main" id="{02BFB0DB-E24C-2646-864B-55919476B750}"/>
              </a:ext>
            </a:extLst>
          </p:cNvPr>
          <p:cNvGraphicFramePr/>
          <p:nvPr>
            <p:extLst>
              <p:ext uri="{D42A27DB-BD31-4B8C-83A1-F6EECF244321}">
                <p14:modId xmlns:p14="http://schemas.microsoft.com/office/powerpoint/2010/main" val="3379725890"/>
              </p:ext>
            </p:extLst>
          </p:nvPr>
        </p:nvGraphicFramePr>
        <p:xfrm>
          <a:off x="251520" y="2240280"/>
          <a:ext cx="8712968" cy="4172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589419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514267" y="527393"/>
            <a:ext cx="6176901" cy="707886"/>
          </a:xfrm>
          <a:prstGeom prst="rect">
            <a:avLst/>
          </a:prstGeom>
          <a:solidFill>
            <a:srgbClr val="2CADE4"/>
          </a:solidFill>
        </p:spPr>
        <p:txBody>
          <a:bodyPr wrap="square" rtlCol="0">
            <a:spAutoFit/>
          </a:bodyPr>
          <a:lstStyle/>
          <a:p>
            <a:pPr lvl="0"/>
            <a:r>
              <a:rPr lang="en-US" sz="4000" kern="0" dirty="0">
                <a:solidFill>
                  <a:schemeClr val="bg1"/>
                </a:solidFill>
                <a:latin typeface="FolioEF-BoldCondensed" panose="02000506040000020004" pitchFamily="2" charset="0"/>
                <a:sym typeface="Nunito Sans"/>
              </a:rPr>
              <a:t>PUNTOS CLAVES</a:t>
            </a:r>
          </a:p>
        </p:txBody>
      </p:sp>
      <p:grpSp>
        <p:nvGrpSpPr>
          <p:cNvPr id="15" name="Grupo 14"/>
          <p:cNvGrpSpPr/>
          <p:nvPr/>
        </p:nvGrpSpPr>
        <p:grpSpPr>
          <a:xfrm>
            <a:off x="1746453" y="1389887"/>
            <a:ext cx="5351049" cy="5321809"/>
            <a:chOff x="1746453" y="1389887"/>
            <a:chExt cx="5351049" cy="5321809"/>
          </a:xfrm>
        </p:grpSpPr>
        <p:grpSp>
          <p:nvGrpSpPr>
            <p:cNvPr id="12" name="Grupo 11"/>
            <p:cNvGrpSpPr/>
            <p:nvPr/>
          </p:nvGrpSpPr>
          <p:grpSpPr>
            <a:xfrm>
              <a:off x="1746453" y="1389887"/>
              <a:ext cx="5351049" cy="5321809"/>
              <a:chOff x="1746453" y="1389887"/>
              <a:chExt cx="5351049" cy="5321809"/>
            </a:xfrm>
          </p:grpSpPr>
          <p:grpSp>
            <p:nvGrpSpPr>
              <p:cNvPr id="10" name="Grupo 9"/>
              <p:cNvGrpSpPr/>
              <p:nvPr/>
            </p:nvGrpSpPr>
            <p:grpSpPr>
              <a:xfrm>
                <a:off x="1746453" y="1389887"/>
                <a:ext cx="5351049" cy="5321809"/>
                <a:chOff x="1746453" y="1389887"/>
                <a:chExt cx="5351049" cy="5321809"/>
              </a:xfrm>
            </p:grpSpPr>
            <p:grpSp>
              <p:nvGrpSpPr>
                <p:cNvPr id="7" name="Grupo 6"/>
                <p:cNvGrpSpPr/>
                <p:nvPr/>
              </p:nvGrpSpPr>
              <p:grpSpPr>
                <a:xfrm>
                  <a:off x="1746453" y="1389887"/>
                  <a:ext cx="5351049" cy="5321809"/>
                  <a:chOff x="1746453" y="1389887"/>
                  <a:chExt cx="5351049" cy="5321809"/>
                </a:xfrm>
              </p:grpSpPr>
              <p:pic>
                <p:nvPicPr>
                  <p:cNvPr id="2" name="Imagen 1"/>
                  <p:cNvPicPr>
                    <a:picLocks noChangeAspect="1"/>
                  </p:cNvPicPr>
                  <p:nvPr/>
                </p:nvPicPr>
                <p:blipFill rotWithShape="1">
                  <a:blip r:embed="rId2"/>
                  <a:srcRect l="33364" t="21452" r="25488" b="5795"/>
                  <a:stretch/>
                </p:blipFill>
                <p:spPr>
                  <a:xfrm>
                    <a:off x="1746453" y="1389887"/>
                    <a:ext cx="5351049" cy="5321809"/>
                  </a:xfrm>
                  <a:prstGeom prst="rect">
                    <a:avLst/>
                  </a:prstGeom>
                </p:spPr>
              </p:pic>
              <p:sp>
                <p:nvSpPr>
                  <p:cNvPr id="6" name="CuadroTexto 5"/>
                  <p:cNvSpPr txBox="1"/>
                  <p:nvPr/>
                </p:nvSpPr>
                <p:spPr>
                  <a:xfrm>
                    <a:off x="2020824" y="1509599"/>
                    <a:ext cx="1207008" cy="276999"/>
                  </a:xfrm>
                  <a:prstGeom prst="rect">
                    <a:avLst/>
                  </a:prstGeom>
                  <a:solidFill>
                    <a:schemeClr val="bg1"/>
                  </a:solidFill>
                </p:spPr>
                <p:txBody>
                  <a:bodyPr wrap="square" rtlCol="0">
                    <a:spAutoFit/>
                  </a:bodyPr>
                  <a:lstStyle/>
                  <a:p>
                    <a:r>
                      <a:rPr lang="es-CL" sz="1200" b="1" dirty="0">
                        <a:latin typeface="+mj-lt"/>
                      </a:rPr>
                      <a:t>DESDE 2012</a:t>
                    </a:r>
                  </a:p>
                </p:txBody>
              </p:sp>
            </p:grpSp>
            <p:sp>
              <p:nvSpPr>
                <p:cNvPr id="8" name="CuadroTexto 7"/>
                <p:cNvSpPr txBox="1"/>
                <p:nvPr/>
              </p:nvSpPr>
              <p:spPr>
                <a:xfrm>
                  <a:off x="4322064" y="1786598"/>
                  <a:ext cx="2170176" cy="584775"/>
                </a:xfrm>
                <a:prstGeom prst="rect">
                  <a:avLst/>
                </a:prstGeom>
                <a:solidFill>
                  <a:schemeClr val="bg1"/>
                </a:solidFill>
              </p:spPr>
              <p:txBody>
                <a:bodyPr wrap="square" rtlCol="0">
                  <a:spAutoFit/>
                </a:bodyPr>
                <a:lstStyle/>
                <a:p>
                  <a:r>
                    <a:rPr lang="es-CL" sz="1600" b="1" dirty="0">
                      <a:latin typeface="+mj-lt"/>
                    </a:rPr>
                    <a:t>PAÍSES QUE HAN MEJORADO</a:t>
                  </a:r>
                </a:p>
              </p:txBody>
            </p:sp>
            <p:sp>
              <p:nvSpPr>
                <p:cNvPr id="9" name="CuadroTexto 8"/>
                <p:cNvSpPr txBox="1"/>
                <p:nvPr/>
              </p:nvSpPr>
              <p:spPr>
                <a:xfrm>
                  <a:off x="4322064" y="3664372"/>
                  <a:ext cx="2170176" cy="584775"/>
                </a:xfrm>
                <a:prstGeom prst="rect">
                  <a:avLst/>
                </a:prstGeom>
                <a:solidFill>
                  <a:schemeClr val="bg1"/>
                </a:solidFill>
              </p:spPr>
              <p:txBody>
                <a:bodyPr wrap="square" rtlCol="0">
                  <a:spAutoFit/>
                </a:bodyPr>
                <a:lstStyle/>
                <a:p>
                  <a:r>
                    <a:rPr lang="es-CL" sz="1600" b="1" dirty="0">
                      <a:latin typeface="+mj-lt"/>
                    </a:rPr>
                    <a:t>PAÍSES QUE HAN DESCENDIDO</a:t>
                  </a:r>
                </a:p>
              </p:txBody>
            </p:sp>
          </p:grpSp>
          <p:sp>
            <p:nvSpPr>
              <p:cNvPr id="11" name="CuadroTexto 10"/>
              <p:cNvSpPr txBox="1"/>
              <p:nvPr/>
            </p:nvSpPr>
            <p:spPr>
              <a:xfrm>
                <a:off x="3227832" y="5542146"/>
                <a:ext cx="3545632" cy="1077218"/>
              </a:xfrm>
              <a:prstGeom prst="rect">
                <a:avLst/>
              </a:prstGeom>
              <a:solidFill>
                <a:schemeClr val="bg1"/>
              </a:solidFill>
            </p:spPr>
            <p:txBody>
              <a:bodyPr wrap="square" rtlCol="0">
                <a:spAutoFit/>
              </a:bodyPr>
              <a:lstStyle/>
              <a:p>
                <a:r>
                  <a:rPr lang="es-CL" sz="1600" b="1" dirty="0">
                    <a:latin typeface="+mj-lt"/>
                  </a:rPr>
                  <a:t>EL RESTO DE PAÍSES HA MOSTRADO MUY POCO O NULO AVANCE EN LA LUCHA CONTRA LA CORRUPCIÓN EN LOS ÚLTIMOS AÑOS</a:t>
                </a:r>
              </a:p>
            </p:txBody>
          </p:sp>
        </p:grpSp>
        <p:sp>
          <p:nvSpPr>
            <p:cNvPr id="13" name="CuadroTexto 12"/>
            <p:cNvSpPr txBox="1"/>
            <p:nvPr/>
          </p:nvSpPr>
          <p:spPr>
            <a:xfrm>
              <a:off x="4322064" y="2428474"/>
              <a:ext cx="1336439" cy="692497"/>
            </a:xfrm>
            <a:prstGeom prst="rect">
              <a:avLst/>
            </a:prstGeom>
            <a:solidFill>
              <a:schemeClr val="bg1"/>
            </a:solidFill>
          </p:spPr>
          <p:txBody>
            <a:bodyPr wrap="square" rtlCol="0">
              <a:spAutoFit/>
            </a:bodyPr>
            <a:lstStyle/>
            <a:p>
              <a:pPr marL="92075" indent="-92075">
                <a:buFont typeface="Arial" panose="020B0604020202020204" pitchFamily="34" charset="0"/>
                <a:buChar char="•"/>
              </a:pPr>
              <a:r>
                <a:rPr lang="es-CL" sz="1300" b="1" dirty="0">
                  <a:solidFill>
                    <a:schemeClr val="tx1">
                      <a:lumMod val="75000"/>
                      <a:lumOff val="25000"/>
                    </a:schemeClr>
                  </a:solidFill>
                  <a:latin typeface="+mj-lt"/>
                </a:rPr>
                <a:t>Grecia (+12)</a:t>
              </a:r>
            </a:p>
            <a:p>
              <a:pPr marL="92075" indent="-92075">
                <a:buFont typeface="Arial" panose="020B0604020202020204" pitchFamily="34" charset="0"/>
                <a:buChar char="•"/>
              </a:pPr>
              <a:r>
                <a:rPr lang="es-CL" sz="1300" b="1" dirty="0">
                  <a:solidFill>
                    <a:schemeClr val="tx1">
                      <a:lumMod val="75000"/>
                      <a:lumOff val="25000"/>
                    </a:schemeClr>
                  </a:solidFill>
                  <a:latin typeface="+mj-lt"/>
                </a:rPr>
                <a:t>Guyana (+12)</a:t>
              </a:r>
            </a:p>
            <a:p>
              <a:pPr marL="92075" indent="-92075">
                <a:buFont typeface="Arial" panose="020B0604020202020204" pitchFamily="34" charset="0"/>
                <a:buChar char="•"/>
              </a:pPr>
              <a:r>
                <a:rPr lang="es-CL" sz="1300" b="1" dirty="0">
                  <a:solidFill>
                    <a:schemeClr val="tx1">
                      <a:lumMod val="75000"/>
                      <a:lumOff val="25000"/>
                    </a:schemeClr>
                  </a:solidFill>
                  <a:latin typeface="+mj-lt"/>
                </a:rPr>
                <a:t>Estonia (+10)</a:t>
              </a:r>
            </a:p>
          </p:txBody>
        </p:sp>
        <p:sp>
          <p:nvSpPr>
            <p:cNvPr id="14" name="CuadroTexto 13"/>
            <p:cNvSpPr txBox="1"/>
            <p:nvPr/>
          </p:nvSpPr>
          <p:spPr>
            <a:xfrm>
              <a:off x="4312920" y="4298330"/>
              <a:ext cx="1336439" cy="692497"/>
            </a:xfrm>
            <a:prstGeom prst="rect">
              <a:avLst/>
            </a:prstGeom>
            <a:solidFill>
              <a:schemeClr val="bg1"/>
            </a:solidFill>
          </p:spPr>
          <p:txBody>
            <a:bodyPr wrap="square" rtlCol="0">
              <a:spAutoFit/>
            </a:bodyPr>
            <a:lstStyle/>
            <a:p>
              <a:pPr marL="92075" indent="-92075">
                <a:buFont typeface="Arial" panose="020B0604020202020204" pitchFamily="34" charset="0"/>
                <a:buChar char="•"/>
              </a:pPr>
              <a:r>
                <a:rPr lang="es-CL" sz="1300" b="1" dirty="0">
                  <a:solidFill>
                    <a:schemeClr val="tx1">
                      <a:lumMod val="75000"/>
                      <a:lumOff val="25000"/>
                    </a:schemeClr>
                  </a:solidFill>
                  <a:latin typeface="+mj-lt"/>
                </a:rPr>
                <a:t>Canadá (-7)</a:t>
              </a:r>
            </a:p>
            <a:p>
              <a:pPr marL="92075" indent="-92075">
                <a:buFont typeface="Arial" panose="020B0604020202020204" pitchFamily="34" charset="0"/>
                <a:buChar char="•"/>
              </a:pPr>
              <a:r>
                <a:rPr lang="es-CL" sz="1300" b="1" dirty="0">
                  <a:solidFill>
                    <a:schemeClr val="tx1">
                      <a:lumMod val="75000"/>
                      <a:lumOff val="25000"/>
                    </a:schemeClr>
                  </a:solidFill>
                  <a:latin typeface="+mj-lt"/>
                </a:rPr>
                <a:t>Nicaragua (-7)</a:t>
              </a:r>
            </a:p>
            <a:p>
              <a:pPr marL="92075" indent="-92075">
                <a:buFont typeface="Arial" panose="020B0604020202020204" pitchFamily="34" charset="0"/>
                <a:buChar char="•"/>
              </a:pPr>
              <a:r>
                <a:rPr lang="es-CL" sz="1300" b="1" dirty="0">
                  <a:solidFill>
                    <a:schemeClr val="tx1">
                      <a:lumMod val="75000"/>
                      <a:lumOff val="25000"/>
                    </a:schemeClr>
                  </a:solidFill>
                  <a:latin typeface="+mj-lt"/>
                </a:rPr>
                <a:t>Australia (-8)</a:t>
              </a:r>
            </a:p>
          </p:txBody>
        </p:sp>
      </p:grpSp>
    </p:spTree>
    <p:extLst>
      <p:ext uri="{BB962C8B-B14F-4D97-AF65-F5344CB8AC3E}">
        <p14:creationId xmlns:p14="http://schemas.microsoft.com/office/powerpoint/2010/main" val="8732998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514267" y="527393"/>
            <a:ext cx="6176901" cy="707886"/>
          </a:xfrm>
          <a:prstGeom prst="rect">
            <a:avLst/>
          </a:prstGeom>
          <a:solidFill>
            <a:srgbClr val="2CADE4"/>
          </a:solidFill>
        </p:spPr>
        <p:txBody>
          <a:bodyPr wrap="square" rtlCol="0">
            <a:spAutoFit/>
          </a:bodyPr>
          <a:lstStyle/>
          <a:p>
            <a:pPr lvl="0"/>
            <a:r>
              <a:rPr lang="en-US" sz="4000" kern="0" dirty="0">
                <a:solidFill>
                  <a:schemeClr val="bg1"/>
                </a:solidFill>
                <a:latin typeface="FolioEF-BoldCondensed" panose="02000506040000020004" pitchFamily="2" charset="0"/>
                <a:sym typeface="Nunito Sans"/>
              </a:rPr>
              <a:t>PUNTOS CLAVES</a:t>
            </a:r>
          </a:p>
        </p:txBody>
      </p:sp>
      <p:sp>
        <p:nvSpPr>
          <p:cNvPr id="16" name="CuadroTexto 15"/>
          <p:cNvSpPr txBox="1"/>
          <p:nvPr/>
        </p:nvSpPr>
        <p:spPr>
          <a:xfrm>
            <a:off x="777240" y="1243084"/>
            <a:ext cx="7891272" cy="646331"/>
          </a:xfrm>
          <a:prstGeom prst="rect">
            <a:avLst/>
          </a:prstGeom>
          <a:noFill/>
        </p:spPr>
        <p:txBody>
          <a:bodyPr wrap="square" rtlCol="0">
            <a:spAutoFit/>
          </a:bodyPr>
          <a:lstStyle/>
          <a:p>
            <a:pPr lvl="0" algn="r"/>
            <a:r>
              <a:rPr lang="en-US" sz="3600" kern="0" dirty="0">
                <a:solidFill>
                  <a:srgbClr val="2CADE4"/>
                </a:solidFill>
                <a:latin typeface="FolioEF-BoldCondensed" panose="02000506040000020004" pitchFamily="2" charset="0"/>
                <a:sym typeface="Nunito Sans"/>
              </a:rPr>
              <a:t>CORRUPCIÓN Y GASTO EN SALUD</a:t>
            </a:r>
          </a:p>
        </p:txBody>
      </p:sp>
      <p:sp>
        <p:nvSpPr>
          <p:cNvPr id="4" name="Rectángulo 3"/>
          <p:cNvSpPr/>
          <p:nvPr/>
        </p:nvSpPr>
        <p:spPr>
          <a:xfrm>
            <a:off x="827532" y="1994097"/>
            <a:ext cx="7488936" cy="692497"/>
          </a:xfrm>
          <a:prstGeom prst="rect">
            <a:avLst/>
          </a:prstGeom>
          <a:solidFill>
            <a:srgbClr val="434343"/>
          </a:solidFill>
        </p:spPr>
        <p:txBody>
          <a:bodyPr wrap="square">
            <a:spAutoFit/>
          </a:bodyPr>
          <a:lstStyle/>
          <a:p>
            <a:pPr algn="just"/>
            <a:r>
              <a:rPr lang="es-CL" sz="1300" dirty="0">
                <a:solidFill>
                  <a:schemeClr val="bg1"/>
                </a:solidFill>
                <a:ea typeface="Open Sans" panose="020B0606030504020204" pitchFamily="34" charset="0"/>
                <a:cs typeface="Open Sans" panose="020B0606030504020204" pitchFamily="34" charset="0"/>
              </a:rPr>
              <a:t>Un bajo nivel de inversión en sanidad pública suele ir de la mano con una corrupción elevada. Cada punto representa la puntuación media de un país en el índice CPI comparada con el porcentaje del PIB asignado a sanidad13 entre 2012 y 2017.</a:t>
            </a:r>
            <a:endParaRPr lang="es-CL" sz="1300" dirty="0">
              <a:solidFill>
                <a:schemeClr val="bg1"/>
              </a:solidFill>
            </a:endParaRPr>
          </a:p>
        </p:txBody>
      </p:sp>
      <p:pic>
        <p:nvPicPr>
          <p:cNvPr id="11" name="Imagen 10" descr="Gráfico, Gráfico de dispersión&#10;&#10;Descripción generada automáticamente">
            <a:extLst>
              <a:ext uri="{FF2B5EF4-FFF2-40B4-BE49-F238E27FC236}">
                <a16:creationId xmlns:a16="http://schemas.microsoft.com/office/drawing/2014/main" id="{5C3D15D1-55DB-E24C-BB19-27BC9A5CC6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3843" y="2761486"/>
            <a:ext cx="6432857" cy="4096514"/>
          </a:xfrm>
          <a:prstGeom prst="rect">
            <a:avLst/>
          </a:prstGeom>
        </p:spPr>
      </p:pic>
    </p:spTree>
    <p:extLst>
      <p:ext uri="{BB962C8B-B14F-4D97-AF65-F5344CB8AC3E}">
        <p14:creationId xmlns:p14="http://schemas.microsoft.com/office/powerpoint/2010/main" val="10846075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514267" y="527393"/>
            <a:ext cx="6176901" cy="707886"/>
          </a:xfrm>
          <a:prstGeom prst="rect">
            <a:avLst/>
          </a:prstGeom>
          <a:solidFill>
            <a:srgbClr val="2CADE4"/>
          </a:solidFill>
        </p:spPr>
        <p:txBody>
          <a:bodyPr wrap="square" rtlCol="0">
            <a:spAutoFit/>
          </a:bodyPr>
          <a:lstStyle/>
          <a:p>
            <a:pPr lvl="0"/>
            <a:r>
              <a:rPr lang="en-US" sz="4000" kern="0" dirty="0">
                <a:solidFill>
                  <a:schemeClr val="bg1"/>
                </a:solidFill>
                <a:latin typeface="FolioEF-BoldCondensed" panose="02000506040000020004" pitchFamily="2" charset="0"/>
                <a:sym typeface="Nunito Sans"/>
              </a:rPr>
              <a:t>PUNTOS CLAVES</a:t>
            </a:r>
          </a:p>
        </p:txBody>
      </p:sp>
      <p:sp>
        <p:nvSpPr>
          <p:cNvPr id="16" name="CuadroTexto 15"/>
          <p:cNvSpPr txBox="1"/>
          <p:nvPr/>
        </p:nvSpPr>
        <p:spPr>
          <a:xfrm>
            <a:off x="777240" y="1243084"/>
            <a:ext cx="7891272" cy="523220"/>
          </a:xfrm>
          <a:prstGeom prst="rect">
            <a:avLst/>
          </a:prstGeom>
          <a:noFill/>
        </p:spPr>
        <p:txBody>
          <a:bodyPr wrap="square" rtlCol="0">
            <a:spAutoFit/>
          </a:bodyPr>
          <a:lstStyle/>
          <a:p>
            <a:pPr lvl="0" algn="r"/>
            <a:r>
              <a:rPr lang="en-US" sz="2800" kern="0" dirty="0">
                <a:solidFill>
                  <a:srgbClr val="2CADE4"/>
                </a:solidFill>
                <a:latin typeface="FolioEF-BoldCondensed" panose="02000506040000020004" pitchFamily="2" charset="0"/>
                <a:sym typeface="Nunito Sans"/>
              </a:rPr>
              <a:t>CORRUPCIÓN Y VULNERACIÓN DE LA DEMOCRACIA</a:t>
            </a:r>
          </a:p>
        </p:txBody>
      </p:sp>
      <p:sp>
        <p:nvSpPr>
          <p:cNvPr id="4" name="Rectángulo 3"/>
          <p:cNvSpPr/>
          <p:nvPr/>
        </p:nvSpPr>
        <p:spPr>
          <a:xfrm>
            <a:off x="827532" y="5984358"/>
            <a:ext cx="7488936" cy="692497"/>
          </a:xfrm>
          <a:prstGeom prst="rect">
            <a:avLst/>
          </a:prstGeom>
          <a:solidFill>
            <a:srgbClr val="434343"/>
          </a:solidFill>
        </p:spPr>
        <p:txBody>
          <a:bodyPr wrap="square">
            <a:spAutoFit/>
          </a:bodyPr>
          <a:lstStyle/>
          <a:p>
            <a:pPr algn="just"/>
            <a:r>
              <a:rPr lang="es-CL" sz="1300" dirty="0">
                <a:solidFill>
                  <a:schemeClr val="bg1"/>
                </a:solidFill>
                <a:ea typeface="Open Sans" panose="020B0606030504020204" pitchFamily="34" charset="0"/>
                <a:cs typeface="Open Sans" panose="020B0606030504020204" pitchFamily="34" charset="0"/>
              </a:rPr>
              <a:t>Los países con altos niveles de corrupción presentan una mayor vulneración de la democracia durante su respuesta a la covid-19. Cada punto representa la puntuación de un país en el índice de 2020 y los círculos representan la puntuación media del CPI para esa categoría de vulneracion democráctica1</a:t>
            </a:r>
            <a:endParaRPr lang="es-CL" sz="1300" dirty="0">
              <a:solidFill>
                <a:schemeClr val="bg1"/>
              </a:solidFill>
            </a:endParaRPr>
          </a:p>
        </p:txBody>
      </p:sp>
      <p:pic>
        <p:nvPicPr>
          <p:cNvPr id="3" name="Imagen 2" descr="Gráfico, Gráfico de dispersión&#10;&#10;Descripción generada automáticamente">
            <a:extLst>
              <a:ext uri="{FF2B5EF4-FFF2-40B4-BE49-F238E27FC236}">
                <a16:creationId xmlns:a16="http://schemas.microsoft.com/office/drawing/2014/main" id="{1222D2D2-8F18-2B44-BE01-907BF5F2BA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8750" y="2053006"/>
            <a:ext cx="6286500" cy="3822872"/>
          </a:xfrm>
          <a:prstGeom prst="rect">
            <a:avLst/>
          </a:prstGeom>
        </p:spPr>
      </p:pic>
    </p:spTree>
    <p:extLst>
      <p:ext uri="{BB962C8B-B14F-4D97-AF65-F5344CB8AC3E}">
        <p14:creationId xmlns:p14="http://schemas.microsoft.com/office/powerpoint/2010/main" val="20464375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514267" y="527393"/>
            <a:ext cx="6176901" cy="707886"/>
          </a:xfrm>
          <a:prstGeom prst="rect">
            <a:avLst/>
          </a:prstGeom>
          <a:solidFill>
            <a:srgbClr val="2CADE4"/>
          </a:solidFill>
        </p:spPr>
        <p:txBody>
          <a:bodyPr wrap="square" rtlCol="0">
            <a:spAutoFit/>
          </a:bodyPr>
          <a:lstStyle/>
          <a:p>
            <a:pPr lvl="0"/>
            <a:r>
              <a:rPr lang="en-US" sz="4000" kern="0" dirty="0">
                <a:solidFill>
                  <a:schemeClr val="bg1"/>
                </a:solidFill>
                <a:latin typeface="FolioEF-BoldCondensed" panose="02000506040000020004" pitchFamily="2" charset="0"/>
                <a:sym typeface="Nunito Sans"/>
              </a:rPr>
              <a:t>ACCIONES PRIORITARIAS</a:t>
            </a:r>
          </a:p>
        </p:txBody>
      </p:sp>
      <p:grpSp>
        <p:nvGrpSpPr>
          <p:cNvPr id="19" name="Grupo 18">
            <a:extLst>
              <a:ext uri="{FF2B5EF4-FFF2-40B4-BE49-F238E27FC236}">
                <a16:creationId xmlns:a16="http://schemas.microsoft.com/office/drawing/2014/main" id="{863B8117-881C-224B-A125-1D0D66907E08}"/>
              </a:ext>
            </a:extLst>
          </p:cNvPr>
          <p:cNvGrpSpPr/>
          <p:nvPr/>
        </p:nvGrpSpPr>
        <p:grpSpPr>
          <a:xfrm>
            <a:off x="2270323" y="2334820"/>
            <a:ext cx="6642953" cy="3170867"/>
            <a:chOff x="2167453" y="2483410"/>
            <a:chExt cx="6642953" cy="3170867"/>
          </a:xfrm>
        </p:grpSpPr>
        <p:pic>
          <p:nvPicPr>
            <p:cNvPr id="16" name="Imagen 15" descr="Interfaz de usuario gráfica, Texto, Aplicación&#10;&#10;Descripción generada automáticamente">
              <a:extLst>
                <a:ext uri="{FF2B5EF4-FFF2-40B4-BE49-F238E27FC236}">
                  <a16:creationId xmlns:a16="http://schemas.microsoft.com/office/drawing/2014/main" id="{3BFA87F8-EF50-7449-986E-294809A9CC9D}"/>
                </a:ext>
              </a:extLst>
            </p:cNvPr>
            <p:cNvPicPr>
              <a:picLocks noChangeAspect="1"/>
            </p:cNvPicPr>
            <p:nvPr/>
          </p:nvPicPr>
          <p:blipFill rotWithShape="1">
            <a:blip r:embed="rId2">
              <a:extLst>
                <a:ext uri="{28A0092B-C50C-407E-A947-70E740481C1C}">
                  <a14:useLocalDpi xmlns:a14="http://schemas.microsoft.com/office/drawing/2010/main" val="0"/>
                </a:ext>
              </a:extLst>
            </a:blip>
            <a:srcRect r="4938"/>
            <a:stretch/>
          </p:blipFill>
          <p:spPr>
            <a:xfrm>
              <a:off x="2167453" y="2483410"/>
              <a:ext cx="6642953" cy="1559379"/>
            </a:xfrm>
            <a:prstGeom prst="rect">
              <a:avLst/>
            </a:prstGeom>
          </p:spPr>
        </p:pic>
        <p:pic>
          <p:nvPicPr>
            <p:cNvPr id="18" name="Imagen 17" descr="Imagen que contiene Texto&#10;&#10;Descripción generada automáticamente">
              <a:extLst>
                <a:ext uri="{FF2B5EF4-FFF2-40B4-BE49-F238E27FC236}">
                  <a16:creationId xmlns:a16="http://schemas.microsoft.com/office/drawing/2014/main" id="{477647E9-EB07-D441-8E98-2E523D1837B3}"/>
                </a:ext>
              </a:extLst>
            </p:cNvPr>
            <p:cNvPicPr>
              <a:picLocks noChangeAspect="1"/>
            </p:cNvPicPr>
            <p:nvPr/>
          </p:nvPicPr>
          <p:blipFill rotWithShape="1">
            <a:blip r:embed="rId3">
              <a:extLst>
                <a:ext uri="{28A0092B-C50C-407E-A947-70E740481C1C}">
                  <a14:useLocalDpi xmlns:a14="http://schemas.microsoft.com/office/drawing/2010/main" val="0"/>
                </a:ext>
              </a:extLst>
            </a:blip>
            <a:srcRect r="6276"/>
            <a:stretch/>
          </p:blipFill>
          <p:spPr>
            <a:xfrm>
              <a:off x="2261016" y="4241090"/>
              <a:ext cx="6549390" cy="1413187"/>
            </a:xfrm>
            <a:prstGeom prst="rect">
              <a:avLst/>
            </a:prstGeom>
          </p:spPr>
        </p:pic>
      </p:grpSp>
      <p:grpSp>
        <p:nvGrpSpPr>
          <p:cNvPr id="31" name="Grupo 30">
            <a:extLst>
              <a:ext uri="{FF2B5EF4-FFF2-40B4-BE49-F238E27FC236}">
                <a16:creationId xmlns:a16="http://schemas.microsoft.com/office/drawing/2014/main" id="{4435190C-889C-3849-A1CB-1C56895CE25C}"/>
              </a:ext>
            </a:extLst>
          </p:cNvPr>
          <p:cNvGrpSpPr/>
          <p:nvPr/>
        </p:nvGrpSpPr>
        <p:grpSpPr>
          <a:xfrm>
            <a:off x="728772" y="1933143"/>
            <a:ext cx="707886" cy="4545467"/>
            <a:chOff x="728772" y="1933143"/>
            <a:chExt cx="707886" cy="4545467"/>
          </a:xfrm>
        </p:grpSpPr>
        <p:pic>
          <p:nvPicPr>
            <p:cNvPr id="25" name="Gráfico 24" descr="Cadena de bloques con relleno sólido">
              <a:extLst>
                <a:ext uri="{FF2B5EF4-FFF2-40B4-BE49-F238E27FC236}">
                  <a16:creationId xmlns:a16="http://schemas.microsoft.com/office/drawing/2014/main" id="{DF435F81-CA36-3A48-BC60-32A8D212045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8772" y="1933143"/>
              <a:ext cx="707886" cy="707886"/>
            </a:xfrm>
            <a:prstGeom prst="rect">
              <a:avLst/>
            </a:prstGeom>
          </p:spPr>
        </p:pic>
        <p:pic>
          <p:nvPicPr>
            <p:cNvPr id="26" name="Gráfico 25" descr="Productos químicos contorno">
              <a:extLst>
                <a:ext uri="{FF2B5EF4-FFF2-40B4-BE49-F238E27FC236}">
                  <a16:creationId xmlns:a16="http://schemas.microsoft.com/office/drawing/2014/main" id="{5C97F430-3B1E-D042-907E-599FF81D073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28772" y="2892538"/>
              <a:ext cx="707886" cy="707886"/>
            </a:xfrm>
            <a:prstGeom prst="rect">
              <a:avLst/>
            </a:prstGeom>
          </p:spPr>
        </p:pic>
        <p:pic>
          <p:nvPicPr>
            <p:cNvPr id="28" name="Gráfico 27" descr="{0} con relleno sólido">
              <a:extLst>
                <a:ext uri="{FF2B5EF4-FFF2-40B4-BE49-F238E27FC236}">
                  <a16:creationId xmlns:a16="http://schemas.microsoft.com/office/drawing/2014/main" id="{94321BAD-B652-2440-96EF-B4972DFC575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28772" y="5770724"/>
              <a:ext cx="707886" cy="707886"/>
            </a:xfrm>
            <a:prstGeom prst="rect">
              <a:avLst/>
            </a:prstGeom>
          </p:spPr>
        </p:pic>
        <p:pic>
          <p:nvPicPr>
            <p:cNvPr id="29" name="Gráfico 28" descr="Agregar comentario con relleno sólido">
              <a:extLst>
                <a:ext uri="{FF2B5EF4-FFF2-40B4-BE49-F238E27FC236}">
                  <a16:creationId xmlns:a16="http://schemas.microsoft.com/office/drawing/2014/main" id="{732CDB5B-5635-9944-A530-20AEEE2A1ABD}"/>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28772" y="3851933"/>
              <a:ext cx="707886" cy="707886"/>
            </a:xfrm>
            <a:prstGeom prst="rect">
              <a:avLst/>
            </a:prstGeom>
          </p:spPr>
        </p:pic>
        <p:pic>
          <p:nvPicPr>
            <p:cNvPr id="30" name="Gráfico 29" descr="Brújula contorno">
              <a:extLst>
                <a:ext uri="{FF2B5EF4-FFF2-40B4-BE49-F238E27FC236}">
                  <a16:creationId xmlns:a16="http://schemas.microsoft.com/office/drawing/2014/main" id="{E5AB3AB7-BDB4-824F-B6A5-CC5CD727DCE4}"/>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28772" y="4811328"/>
              <a:ext cx="707886" cy="707886"/>
            </a:xfrm>
            <a:prstGeom prst="rect">
              <a:avLst/>
            </a:prstGeom>
          </p:spPr>
        </p:pic>
      </p:grpSp>
    </p:spTree>
    <p:extLst>
      <p:ext uri="{BB962C8B-B14F-4D97-AF65-F5344CB8AC3E}">
        <p14:creationId xmlns:p14="http://schemas.microsoft.com/office/powerpoint/2010/main" val="35211188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683568" y="1916832"/>
            <a:ext cx="7704856" cy="3539430"/>
          </a:xfrm>
          <a:prstGeom prst="rect">
            <a:avLst/>
          </a:prstGeom>
        </p:spPr>
        <p:txBody>
          <a:bodyPr wrap="square">
            <a:spAutoFit/>
          </a:bodyPr>
          <a:lstStyle/>
          <a:p>
            <a:pPr algn="just"/>
            <a:r>
              <a:rPr lang="es-CL" sz="1600" b="1" dirty="0">
                <a:solidFill>
                  <a:schemeClr val="tx1">
                    <a:lumMod val="75000"/>
                    <a:lumOff val="25000"/>
                  </a:schemeClr>
                </a:solidFill>
                <a:ea typeface="Open Sans" panose="020B0606030504020204" pitchFamily="34" charset="0"/>
                <a:cs typeface="Open Sans" panose="020B0606030504020204" pitchFamily="34" charset="0"/>
              </a:rPr>
              <a:t>El Índice de Percepción de la Corrupción </a:t>
            </a:r>
            <a:r>
              <a:rPr lang="es-CL" sz="1600" dirty="0">
                <a:solidFill>
                  <a:schemeClr val="tx1">
                    <a:lumMod val="75000"/>
                    <a:lumOff val="25000"/>
                  </a:schemeClr>
                </a:solidFill>
                <a:ea typeface="Open Sans" panose="020B0606030504020204" pitchFamily="34" charset="0"/>
                <a:cs typeface="Open Sans" panose="020B0606030504020204" pitchFamily="34" charset="0"/>
              </a:rPr>
              <a:t>(IPC) es una evaluación que busca clasificar a los países de acuerdo al nivel de corrupción percibida de autoridades políticas y funcionarios públicos. Es un índice compuesto, una combinación de encuestas y evaluaciones de la corrupción, recopiladas por una variedad de instituciones de buena reputación </a:t>
            </a:r>
          </a:p>
          <a:p>
            <a:pPr algn="just"/>
            <a:endParaRPr lang="es-CL" sz="16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a:p>
            <a:pPr algn="just"/>
            <a:endParaRPr lang="es-CL" sz="16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a:p>
            <a:pPr algn="just"/>
            <a:r>
              <a:rPr lang="es-CL" sz="1600" b="1" dirty="0">
                <a:solidFill>
                  <a:srgbClr val="F67031"/>
                </a:solidFill>
                <a:latin typeface="Open Sans" panose="020B0606030504020204" pitchFamily="34" charset="0"/>
                <a:ea typeface="Open Sans" panose="020B0606030504020204" pitchFamily="34" charset="0"/>
                <a:cs typeface="Open Sans" panose="020B0606030504020204" pitchFamily="34" charset="0"/>
              </a:rPr>
              <a:t>¿Por qué el IPC se basa en las percepciones?</a:t>
            </a:r>
          </a:p>
          <a:p>
            <a:pPr algn="just"/>
            <a:endParaRPr lang="es-CL" sz="1600" b="1" dirty="0">
              <a:solidFill>
                <a:srgbClr val="EB4A6F"/>
              </a:solidFill>
              <a:latin typeface="Open Sans" panose="020B0606030504020204" pitchFamily="34" charset="0"/>
              <a:ea typeface="Open Sans" panose="020B0606030504020204" pitchFamily="34" charset="0"/>
              <a:cs typeface="Open Sans" panose="020B0606030504020204" pitchFamily="34" charset="0"/>
            </a:endParaRPr>
          </a:p>
          <a:p>
            <a:pPr algn="just"/>
            <a:r>
              <a:rPr lang="es-CL" sz="1600" dirty="0">
                <a:solidFill>
                  <a:schemeClr val="tx1">
                    <a:lumMod val="75000"/>
                    <a:lumOff val="25000"/>
                  </a:schemeClr>
                </a:solidFill>
                <a:ea typeface="Open Sans" panose="020B0606030504020204" pitchFamily="34" charset="0"/>
                <a:cs typeface="Open Sans" panose="020B0606030504020204" pitchFamily="34" charset="0"/>
              </a:rPr>
              <a:t>La corrupción generalmente comprende actividades ilegales, que se ocultan deliberadamente y sólo salen a la luz a través de escándalos, investigaciones o enjuiciamientos. No existe una forma significativa de evaluar los niveles absolutos corrupción en países o territorios sobre la base de datos empíricos concretos.</a:t>
            </a:r>
          </a:p>
          <a:p>
            <a:pPr algn="ctr"/>
            <a:endParaRPr lang="es-CL" sz="16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a:p>
            <a:pPr algn="ctr"/>
            <a:endParaRPr lang="es-CL" sz="16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 name="CuadroTexto 4"/>
          <p:cNvSpPr txBox="1"/>
          <p:nvPr/>
        </p:nvSpPr>
        <p:spPr>
          <a:xfrm>
            <a:off x="514267" y="527393"/>
            <a:ext cx="6176901" cy="646331"/>
          </a:xfrm>
          <a:prstGeom prst="rect">
            <a:avLst/>
          </a:prstGeom>
          <a:solidFill>
            <a:srgbClr val="2CADE4"/>
          </a:solidFill>
        </p:spPr>
        <p:txBody>
          <a:bodyPr wrap="square" rtlCol="0">
            <a:spAutoFit/>
          </a:bodyPr>
          <a:lstStyle/>
          <a:p>
            <a:pPr lvl="0"/>
            <a:r>
              <a:rPr lang="en-US" sz="3600" kern="0" dirty="0">
                <a:solidFill>
                  <a:schemeClr val="bg1"/>
                </a:solidFill>
                <a:latin typeface="FolioEF-BoldCondensed" panose="02000506040000020004" pitchFamily="2" charset="0"/>
                <a:sym typeface="Nunito Sans"/>
              </a:rPr>
              <a:t>ÍNDICE DE PERCEPCIÓN DE LA CORRUPCIÓN</a:t>
            </a:r>
          </a:p>
        </p:txBody>
      </p:sp>
    </p:spTree>
    <p:extLst>
      <p:ext uri="{BB962C8B-B14F-4D97-AF65-F5344CB8AC3E}">
        <p14:creationId xmlns:p14="http://schemas.microsoft.com/office/powerpoint/2010/main" val="2046988735"/>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191919"/>
        </a:solidFill>
        <a:effectLst/>
      </p:bgPr>
    </p:bg>
    <p:spTree>
      <p:nvGrpSpPr>
        <p:cNvPr id="1" name=""/>
        <p:cNvGrpSpPr/>
        <p:nvPr/>
      </p:nvGrpSpPr>
      <p:grpSpPr>
        <a:xfrm>
          <a:off x="0" y="0"/>
          <a:ext cx="0" cy="0"/>
          <a:chOff x="0" y="0"/>
          <a:chExt cx="0" cy="0"/>
        </a:xfrm>
      </p:grpSpPr>
      <p:sp>
        <p:nvSpPr>
          <p:cNvPr id="10" name="CuadroTexto 9"/>
          <p:cNvSpPr txBox="1"/>
          <p:nvPr/>
        </p:nvSpPr>
        <p:spPr>
          <a:xfrm>
            <a:off x="777240" y="1243084"/>
            <a:ext cx="7891272" cy="646331"/>
          </a:xfrm>
          <a:prstGeom prst="rect">
            <a:avLst/>
          </a:prstGeom>
          <a:noFill/>
        </p:spPr>
        <p:txBody>
          <a:bodyPr wrap="square" rtlCol="0">
            <a:spAutoFit/>
          </a:bodyPr>
          <a:lstStyle/>
          <a:p>
            <a:pPr lvl="1" algn="r"/>
            <a:r>
              <a:rPr lang="en-US" sz="3600" kern="0" dirty="0">
                <a:solidFill>
                  <a:prstClr val="white"/>
                </a:solidFill>
                <a:latin typeface="FolioEF-BoldCondensed" panose="02000506040000020004" pitchFamily="2" charset="0"/>
                <a:sym typeface="Nunito Sans"/>
              </a:rPr>
              <a:t>LOS DESAFÍOS DE NUESTRO PAÍS</a:t>
            </a:r>
            <a:endParaRPr kumimoji="0" lang="en-US" sz="3600" b="0" i="0" u="none" strike="noStrike" kern="0" cap="none" spc="0" normalizeH="0" baseline="0" noProof="0" dirty="0">
              <a:ln>
                <a:noFill/>
              </a:ln>
              <a:solidFill>
                <a:prstClr val="white"/>
              </a:solidFill>
              <a:effectLst/>
              <a:uLnTx/>
              <a:uFillTx/>
              <a:latin typeface="FolioEF-BoldCondensed" panose="02000506040000020004" pitchFamily="2" charset="0"/>
              <a:ea typeface="+mn-ea"/>
              <a:cs typeface="+mn-cs"/>
              <a:sym typeface="Nunito Sans"/>
            </a:endParaRPr>
          </a:p>
        </p:txBody>
      </p:sp>
      <p:sp>
        <p:nvSpPr>
          <p:cNvPr id="19" name="CuadroTexto 18"/>
          <p:cNvSpPr txBox="1"/>
          <p:nvPr/>
        </p:nvSpPr>
        <p:spPr>
          <a:xfrm>
            <a:off x="514267" y="527393"/>
            <a:ext cx="6176901" cy="707886"/>
          </a:xfrm>
          <a:prstGeom prst="rect">
            <a:avLst/>
          </a:prstGeom>
          <a:solidFill>
            <a:srgbClr val="2CADE4"/>
          </a:solidFill>
        </p:spPr>
        <p:txBody>
          <a:bodyPr wrap="square" rtlCol="0">
            <a:spAutoFit/>
          </a:bodyPr>
          <a:lstStyle/>
          <a:p>
            <a:r>
              <a:rPr lang="en-US" sz="4000" kern="0" dirty="0">
                <a:solidFill>
                  <a:schemeClr val="bg1"/>
                </a:solidFill>
                <a:latin typeface="FolioEF-BoldCondensed" panose="02000506040000020004" pitchFamily="2" charset="0"/>
                <a:sym typeface="Nunito Sans"/>
              </a:rPr>
              <a:t>PUNTOS CLAVES</a:t>
            </a:r>
          </a:p>
        </p:txBody>
      </p:sp>
      <p:sp>
        <p:nvSpPr>
          <p:cNvPr id="3" name="Rectángulo 2">
            <a:extLst>
              <a:ext uri="{FF2B5EF4-FFF2-40B4-BE49-F238E27FC236}">
                <a16:creationId xmlns:a16="http://schemas.microsoft.com/office/drawing/2014/main" id="{5820AA29-4FA0-BD49-B9AE-FB04E6DF0F1C}"/>
              </a:ext>
            </a:extLst>
          </p:cNvPr>
          <p:cNvSpPr/>
          <p:nvPr/>
        </p:nvSpPr>
        <p:spPr>
          <a:xfrm>
            <a:off x="1138428" y="2986696"/>
            <a:ext cx="2846070" cy="994410"/>
          </a:xfrm>
          <a:prstGeom prst="rect">
            <a:avLst/>
          </a:prstGeom>
          <a:solidFill>
            <a:srgbClr val="13538A"/>
          </a:solidFill>
          <a:ln>
            <a:solidFill>
              <a:srgbClr val="1353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CL" sz="1300" dirty="0"/>
              <a:t>VIGILAR LOS PROCESOS ELECTORALES Y GESTIONAR LOS RIESGOS QUE HAY PRESENTES EN CADA UNO DE ELLOS</a:t>
            </a:r>
          </a:p>
        </p:txBody>
      </p:sp>
      <p:sp>
        <p:nvSpPr>
          <p:cNvPr id="13" name="Rectángulo 12">
            <a:extLst>
              <a:ext uri="{FF2B5EF4-FFF2-40B4-BE49-F238E27FC236}">
                <a16:creationId xmlns:a16="http://schemas.microsoft.com/office/drawing/2014/main" id="{613278E3-FB7E-8148-A6E7-17AEB5EBB510}"/>
              </a:ext>
            </a:extLst>
          </p:cNvPr>
          <p:cNvSpPr/>
          <p:nvPr/>
        </p:nvSpPr>
        <p:spPr>
          <a:xfrm>
            <a:off x="4871466" y="2986696"/>
            <a:ext cx="2846070" cy="994410"/>
          </a:xfrm>
          <a:prstGeom prst="rect">
            <a:avLst/>
          </a:prstGeom>
          <a:solidFill>
            <a:srgbClr val="2D8CCC"/>
          </a:solidFill>
          <a:ln>
            <a:solidFill>
              <a:srgbClr val="2D8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CL" sz="1300" dirty="0"/>
              <a:t>FORTALECER EL PROCESO DE DISCUSIÓN CONSTITUYENTE</a:t>
            </a:r>
          </a:p>
        </p:txBody>
      </p:sp>
      <p:sp>
        <p:nvSpPr>
          <p:cNvPr id="14" name="Rectángulo 13">
            <a:extLst>
              <a:ext uri="{FF2B5EF4-FFF2-40B4-BE49-F238E27FC236}">
                <a16:creationId xmlns:a16="http://schemas.microsoft.com/office/drawing/2014/main" id="{0DB33FD7-3AC7-BD43-B275-524705E062CE}"/>
              </a:ext>
            </a:extLst>
          </p:cNvPr>
          <p:cNvSpPr/>
          <p:nvPr/>
        </p:nvSpPr>
        <p:spPr>
          <a:xfrm>
            <a:off x="1138428" y="4832642"/>
            <a:ext cx="2846070" cy="994410"/>
          </a:xfrm>
          <a:prstGeom prst="rect">
            <a:avLst/>
          </a:prstGeom>
          <a:solidFill>
            <a:srgbClr val="49B8D9"/>
          </a:solidFill>
          <a:ln>
            <a:solidFill>
              <a:srgbClr val="49B8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CL" sz="1300" dirty="0"/>
              <a:t>TRANSPARENTAR LAS DECISIONES E INVERSIONES PARA LUCHAR CONTRA LA PANDEMIA DEL COVID</a:t>
            </a:r>
          </a:p>
        </p:txBody>
      </p:sp>
      <p:sp>
        <p:nvSpPr>
          <p:cNvPr id="15" name="Rectángulo 14">
            <a:extLst>
              <a:ext uri="{FF2B5EF4-FFF2-40B4-BE49-F238E27FC236}">
                <a16:creationId xmlns:a16="http://schemas.microsoft.com/office/drawing/2014/main" id="{1B89CEA4-F740-B045-8301-833BB37A84D0}"/>
              </a:ext>
            </a:extLst>
          </p:cNvPr>
          <p:cNvSpPr/>
          <p:nvPr/>
        </p:nvSpPr>
        <p:spPr>
          <a:xfrm>
            <a:off x="4894372" y="4832642"/>
            <a:ext cx="2846070" cy="994410"/>
          </a:xfrm>
          <a:prstGeom prst="rect">
            <a:avLst/>
          </a:prstGeom>
          <a:solidFill>
            <a:srgbClr val="51BDBB"/>
          </a:solidFill>
          <a:ln>
            <a:solidFill>
              <a:srgbClr val="51BD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CL" sz="1300" dirty="0"/>
              <a:t>ASEGURAR UNA RECUPERACIÓN ECONÓMICA SOSTENIBLE Y SIN CORRUPCIÓN</a:t>
            </a:r>
          </a:p>
        </p:txBody>
      </p:sp>
    </p:spTree>
    <p:extLst>
      <p:ext uri="{BB962C8B-B14F-4D97-AF65-F5344CB8AC3E}">
        <p14:creationId xmlns:p14="http://schemas.microsoft.com/office/powerpoint/2010/main" val="1442620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2CADE4"/>
        </a:solidFill>
        <a:effectLst/>
      </p:bgPr>
    </p:bg>
    <p:spTree>
      <p:nvGrpSpPr>
        <p:cNvPr id="1" name="Shape 160"/>
        <p:cNvGrpSpPr/>
        <p:nvPr/>
      </p:nvGrpSpPr>
      <p:grpSpPr>
        <a:xfrm>
          <a:off x="0" y="0"/>
          <a:ext cx="0" cy="0"/>
          <a:chOff x="0" y="0"/>
          <a:chExt cx="0" cy="0"/>
        </a:xfrm>
      </p:grpSpPr>
      <p:sp>
        <p:nvSpPr>
          <p:cNvPr id="161" name="Google Shape;161;p23"/>
          <p:cNvSpPr txBox="1">
            <a:spLocks noGrp="1"/>
          </p:cNvSpPr>
          <p:nvPr>
            <p:ph type="ctrTitle" idx="4294967295"/>
          </p:nvPr>
        </p:nvSpPr>
        <p:spPr>
          <a:xfrm>
            <a:off x="532813" y="4840420"/>
            <a:ext cx="4728036" cy="1546400"/>
          </a:xfrm>
          <a:prstGeom prst="rect">
            <a:avLst/>
          </a:prstGeom>
        </p:spPr>
        <p:txBody>
          <a:bodyPr spcFirstLastPara="1" wrap="square" lIns="121900" tIns="121900" rIns="121900" bIns="121900" anchor="t" anchorCtr="0">
            <a:noAutofit/>
          </a:bodyPr>
          <a:lstStyle/>
          <a:p>
            <a:r>
              <a:rPr lang="en" sz="6000" b="1" dirty="0">
                <a:latin typeface="FolioEF-BoldCondensed" panose="02000506040000020004" pitchFamily="2" charset="0"/>
              </a:rPr>
              <a:t>GRACIAS</a:t>
            </a:r>
            <a:endParaRPr sz="6000" b="1" dirty="0">
              <a:latin typeface="FolioEF-BoldCondensed" panose="02000506040000020004" pitchFamily="2" charset="0"/>
            </a:endParaRPr>
          </a:p>
        </p:txBody>
      </p:sp>
      <p:pic>
        <p:nvPicPr>
          <p:cNvPr id="23" name="Imagen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2850" y="663197"/>
            <a:ext cx="3223377" cy="1258703"/>
          </a:xfrm>
          <a:prstGeom prst="rect">
            <a:avLst/>
          </a:prstGeom>
          <a:effectLst>
            <a:outerShdw blurRad="50800" dist="50800" dir="5400000" sx="1000" sy="1000" algn="ctr" rotWithShape="0">
              <a:srgbClr val="000000">
                <a:alpha val="73000"/>
              </a:srgbClr>
            </a:outerShdw>
          </a:effectLst>
        </p:spPr>
      </p:pic>
    </p:spTree>
    <p:extLst>
      <p:ext uri="{BB962C8B-B14F-4D97-AF65-F5344CB8AC3E}">
        <p14:creationId xmlns:p14="http://schemas.microsoft.com/office/powerpoint/2010/main" val="29261623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34301" t="51394" r="50778" b="31995"/>
          <a:stretch/>
        </p:blipFill>
        <p:spPr>
          <a:xfrm>
            <a:off x="514267" y="2040044"/>
            <a:ext cx="3143491" cy="1968760"/>
          </a:xfrm>
          <a:prstGeom prst="rect">
            <a:avLst/>
          </a:prstGeom>
        </p:spPr>
      </p:pic>
      <p:sp>
        <p:nvSpPr>
          <p:cNvPr id="9" name="Rectángulo 8"/>
          <p:cNvSpPr/>
          <p:nvPr/>
        </p:nvSpPr>
        <p:spPr>
          <a:xfrm>
            <a:off x="3739896" y="2281941"/>
            <a:ext cx="4572000" cy="1631216"/>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1800" b="1" i="0" u="none" strike="noStrike" kern="1200" cap="none" spc="0" normalizeH="0" baseline="0" noProof="0" dirty="0">
                <a:ln>
                  <a:noFill/>
                </a:ln>
                <a:solidFill>
                  <a:srgbClr val="F67031"/>
                </a:solidFill>
                <a:effectLst/>
                <a:uLnTx/>
                <a:uFillTx/>
                <a:latin typeface="Calibri" panose="020F0502020204030204"/>
                <a:ea typeface="Open Sans" panose="020B0606030504020204" pitchFamily="34" charset="0"/>
                <a:cs typeface="Open Sans" panose="020B0606030504020204" pitchFamily="34" charset="0"/>
              </a:rPr>
              <a:t>El abuso del poder confiado para beneficio propio.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lumMod val="75000"/>
                  <a:lumOff val="25000"/>
                </a:prstClr>
              </a:solidFill>
              <a:effectLst/>
              <a:uLnTx/>
              <a:uFillTx/>
              <a:latin typeface="Calibri" panose="020F0502020204030204"/>
              <a:ea typeface="Open Sans" panose="020B0606030504020204" pitchFamily="34" charset="0"/>
              <a:cs typeface="Open Sans" panose="020B0606030504020204" pitchFamily="34" charset="0"/>
            </a:endParaRPr>
          </a:p>
          <a:p>
            <a:pPr lvl="0" algn="just">
              <a:defRPr/>
            </a:pPr>
            <a:r>
              <a:rPr kumimoji="0" lang="es-CL" sz="1600" b="0" i="0" u="none" strike="noStrike" kern="1200" cap="none" spc="0" normalizeH="0" baseline="0" noProof="0" dirty="0">
                <a:ln>
                  <a:noFill/>
                </a:ln>
                <a:solidFill>
                  <a:prstClr val="black">
                    <a:lumMod val="75000"/>
                    <a:lumOff val="25000"/>
                  </a:prstClr>
                </a:solidFill>
                <a:effectLst/>
                <a:uLnTx/>
                <a:uFillTx/>
                <a:latin typeface="Calibri" panose="020F0502020204030204"/>
                <a:ea typeface="Open Sans" panose="020B0606030504020204" pitchFamily="34" charset="0"/>
                <a:cs typeface="Open Sans" panose="020B0606030504020204" pitchFamily="34" charset="0"/>
              </a:rPr>
              <a:t>La corrupción puede clasificarse como grandiosa, insignificante y política, según la cantidad de dinero </a:t>
            </a:r>
            <a:r>
              <a:rPr lang="es-CL" sz="1600" dirty="0">
                <a:solidFill>
                  <a:prstClr val="black">
                    <a:lumMod val="75000"/>
                    <a:lumOff val="25000"/>
                  </a:prstClr>
                </a:solidFill>
                <a:ea typeface="Open Sans" panose="020B0606030504020204" pitchFamily="34" charset="0"/>
                <a:cs typeface="Open Sans" panose="020B0606030504020204" pitchFamily="34" charset="0"/>
              </a:rPr>
              <a:t>perdido </a:t>
            </a:r>
            <a:r>
              <a:rPr kumimoji="0" lang="es-CL" sz="1600" b="0" i="0" u="none" strike="noStrike" kern="1200" cap="none" spc="0" normalizeH="0" baseline="0" noProof="0" dirty="0">
                <a:ln>
                  <a:noFill/>
                </a:ln>
                <a:solidFill>
                  <a:prstClr val="black">
                    <a:lumMod val="75000"/>
                    <a:lumOff val="25000"/>
                  </a:prstClr>
                </a:solidFill>
                <a:effectLst/>
                <a:uLnTx/>
                <a:uFillTx/>
                <a:latin typeface="Calibri" panose="020F0502020204030204"/>
                <a:ea typeface="Open Sans" panose="020B0606030504020204" pitchFamily="34" charset="0"/>
                <a:cs typeface="Open Sans" panose="020B0606030504020204" pitchFamily="34" charset="0"/>
              </a:rPr>
              <a:t>y el sector donde ocurre.</a:t>
            </a:r>
            <a:endParaRPr kumimoji="0" lang="en-US" sz="1600" b="0" i="0" u="none" strike="noStrike" kern="1200" cap="none" spc="0" normalizeH="0" baseline="0" noProof="0" dirty="0">
              <a:ln>
                <a:noFill/>
              </a:ln>
              <a:solidFill>
                <a:prstClr val="black">
                  <a:lumMod val="75000"/>
                  <a:lumOff val="25000"/>
                </a:prstClr>
              </a:solidFill>
              <a:effectLst/>
              <a:uLnTx/>
              <a:uFillTx/>
              <a:latin typeface="Calibri" panose="020F0502020204030204"/>
              <a:ea typeface="Open Sans" panose="020B0606030504020204" pitchFamily="34" charset="0"/>
              <a:cs typeface="Open Sans" panose="020B0606030504020204" pitchFamily="34" charset="0"/>
            </a:endParaRPr>
          </a:p>
        </p:txBody>
      </p:sp>
      <p:sp>
        <p:nvSpPr>
          <p:cNvPr id="10" name="Rectángulo 9"/>
          <p:cNvSpPr/>
          <p:nvPr/>
        </p:nvSpPr>
        <p:spPr>
          <a:xfrm>
            <a:off x="514267" y="4497735"/>
            <a:ext cx="4572000" cy="338554"/>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2CADE4"/>
                </a:solidFill>
                <a:effectLst/>
                <a:uLnTx/>
                <a:uFillTx/>
                <a:latin typeface="Calibri" panose="020F0502020204030204"/>
                <a:ea typeface="Open Sans" panose="020B0606030504020204" pitchFamily="34" charset="0"/>
                <a:cs typeface="Open Sans" panose="020B0606030504020204" pitchFamily="34" charset="0"/>
              </a:rPr>
              <a:t>ALGUNAS MANIFESTACIONES</a:t>
            </a:r>
          </a:p>
        </p:txBody>
      </p:sp>
      <p:sp>
        <p:nvSpPr>
          <p:cNvPr id="13" name="CuadroTexto 12"/>
          <p:cNvSpPr txBox="1"/>
          <p:nvPr/>
        </p:nvSpPr>
        <p:spPr>
          <a:xfrm>
            <a:off x="514267" y="527393"/>
            <a:ext cx="6176901" cy="646331"/>
          </a:xfrm>
          <a:prstGeom prst="rect">
            <a:avLst/>
          </a:prstGeom>
          <a:solidFill>
            <a:srgbClr val="2CADE4"/>
          </a:solidFill>
        </p:spPr>
        <p:txBody>
          <a:bodyPr wrap="square" rtlCol="0">
            <a:spAutoFit/>
          </a:bodyPr>
          <a:lstStyle/>
          <a:p>
            <a:pPr lvl="0"/>
            <a:r>
              <a:rPr lang="en-US" sz="3600" kern="0" dirty="0">
                <a:solidFill>
                  <a:schemeClr val="bg1"/>
                </a:solidFill>
                <a:latin typeface="FolioEF-BoldCondensed" panose="02000506040000020004" pitchFamily="2" charset="0"/>
                <a:sym typeface="Nunito Sans"/>
              </a:rPr>
              <a:t>ÍNDICE DE PERCEPCIÓN DE LA CORRUPCIÓN</a:t>
            </a:r>
          </a:p>
        </p:txBody>
      </p:sp>
      <p:sp>
        <p:nvSpPr>
          <p:cNvPr id="15" name="CuadroTexto 14"/>
          <p:cNvSpPr txBox="1"/>
          <p:nvPr/>
        </p:nvSpPr>
        <p:spPr>
          <a:xfrm>
            <a:off x="777240" y="1243084"/>
            <a:ext cx="7891272" cy="646331"/>
          </a:xfrm>
          <a:prstGeom prst="rect">
            <a:avLst/>
          </a:prstGeom>
          <a:noFill/>
        </p:spPr>
        <p:txBody>
          <a:bodyPr wrap="square" rtlCol="0">
            <a:spAutoFit/>
          </a:bodyPr>
          <a:lstStyle/>
          <a:p>
            <a:pPr lvl="0" algn="r"/>
            <a:r>
              <a:rPr lang="en-US" sz="3600" kern="0" dirty="0">
                <a:solidFill>
                  <a:srgbClr val="2CADE4"/>
                </a:solidFill>
                <a:latin typeface="FolioEF-BoldCondensed" panose="02000506040000020004" pitchFamily="2" charset="0"/>
                <a:sym typeface="Nunito Sans"/>
              </a:rPr>
              <a:t>CORRUPCIÓN</a:t>
            </a:r>
          </a:p>
        </p:txBody>
      </p:sp>
      <p:grpSp>
        <p:nvGrpSpPr>
          <p:cNvPr id="3" name="Grupo 2"/>
          <p:cNvGrpSpPr/>
          <p:nvPr/>
        </p:nvGrpSpPr>
        <p:grpSpPr>
          <a:xfrm>
            <a:off x="514267" y="5068854"/>
            <a:ext cx="8352016" cy="1456843"/>
            <a:chOff x="514267" y="5068854"/>
            <a:chExt cx="8352016" cy="1456843"/>
          </a:xfrm>
        </p:grpSpPr>
        <p:grpSp>
          <p:nvGrpSpPr>
            <p:cNvPr id="21" name="Grupo 20"/>
            <p:cNvGrpSpPr/>
            <p:nvPr/>
          </p:nvGrpSpPr>
          <p:grpSpPr>
            <a:xfrm>
              <a:off x="514267" y="5068854"/>
              <a:ext cx="8352016" cy="1456843"/>
              <a:chOff x="535135" y="4767089"/>
              <a:chExt cx="8352016" cy="1456843"/>
            </a:xfrm>
          </p:grpSpPr>
          <p:pic>
            <p:nvPicPr>
              <p:cNvPr id="8" name="Imagen 7"/>
              <p:cNvPicPr>
                <a:picLocks noChangeAspect="1"/>
              </p:cNvPicPr>
              <p:nvPr/>
            </p:nvPicPr>
            <p:blipFill rotWithShape="1">
              <a:blip r:embed="rId2"/>
              <a:srcRect l="18334" t="50292" r="66709" b="26947"/>
              <a:stretch/>
            </p:blipFill>
            <p:spPr>
              <a:xfrm>
                <a:off x="535135" y="4767089"/>
                <a:ext cx="1613113" cy="1380931"/>
              </a:xfrm>
              <a:prstGeom prst="rect">
                <a:avLst/>
              </a:prstGeom>
            </p:spPr>
          </p:pic>
          <p:pic>
            <p:nvPicPr>
              <p:cNvPr id="11" name="Imagen 10"/>
              <p:cNvPicPr>
                <a:picLocks noChangeAspect="1"/>
              </p:cNvPicPr>
              <p:nvPr/>
            </p:nvPicPr>
            <p:blipFill rotWithShape="1">
              <a:blip r:embed="rId3"/>
              <a:srcRect l="35267" t="36709" r="51462" b="41719"/>
              <a:stretch/>
            </p:blipFill>
            <p:spPr>
              <a:xfrm>
                <a:off x="5682877" y="4818486"/>
                <a:ext cx="1537146" cy="1405446"/>
              </a:xfrm>
              <a:prstGeom prst="rect">
                <a:avLst/>
              </a:prstGeom>
            </p:spPr>
          </p:pic>
          <p:pic>
            <p:nvPicPr>
              <p:cNvPr id="12" name="Imagen 11"/>
              <p:cNvPicPr>
                <a:picLocks noChangeAspect="1"/>
              </p:cNvPicPr>
              <p:nvPr/>
            </p:nvPicPr>
            <p:blipFill rotWithShape="1">
              <a:blip r:embed="rId4"/>
              <a:srcRect l="35138" t="25015" r="51565" b="53738"/>
              <a:stretch/>
            </p:blipFill>
            <p:spPr>
              <a:xfrm>
                <a:off x="2298461" y="4815428"/>
                <a:ext cx="1567076" cy="1408504"/>
              </a:xfrm>
              <a:prstGeom prst="rect">
                <a:avLst/>
              </a:prstGeom>
            </p:spPr>
          </p:pic>
          <p:pic>
            <p:nvPicPr>
              <p:cNvPr id="14" name="Imagen 13"/>
              <p:cNvPicPr>
                <a:picLocks noChangeAspect="1"/>
              </p:cNvPicPr>
              <p:nvPr/>
            </p:nvPicPr>
            <p:blipFill rotWithShape="1">
              <a:blip r:embed="rId5"/>
              <a:srcRect l="65827" t="29964" r="20936" b="48424"/>
              <a:stretch/>
            </p:blipFill>
            <p:spPr>
              <a:xfrm>
                <a:off x="4015750" y="4800938"/>
                <a:ext cx="1516914" cy="1393252"/>
              </a:xfrm>
              <a:prstGeom prst="rect">
                <a:avLst/>
              </a:prstGeom>
            </p:spPr>
          </p:pic>
          <p:pic>
            <p:nvPicPr>
              <p:cNvPr id="16" name="Imagen 15"/>
              <p:cNvPicPr>
                <a:picLocks noChangeAspect="1"/>
              </p:cNvPicPr>
              <p:nvPr/>
            </p:nvPicPr>
            <p:blipFill rotWithShape="1">
              <a:blip r:embed="rId5"/>
              <a:srcRect l="35376" t="60214" r="51387" b="18174"/>
              <a:stretch/>
            </p:blipFill>
            <p:spPr>
              <a:xfrm>
                <a:off x="7370237" y="4800938"/>
                <a:ext cx="1516914" cy="1393252"/>
              </a:xfrm>
              <a:prstGeom prst="rect">
                <a:avLst/>
              </a:prstGeom>
            </p:spPr>
          </p:pic>
        </p:grpSp>
        <p:sp>
          <p:nvSpPr>
            <p:cNvPr id="2" name="Rectángulo 1"/>
            <p:cNvSpPr/>
            <p:nvPr/>
          </p:nvSpPr>
          <p:spPr>
            <a:xfrm>
              <a:off x="571142" y="6108777"/>
              <a:ext cx="843501" cy="276999"/>
            </a:xfrm>
            <a:prstGeom prst="rect">
              <a:avLst/>
            </a:prstGeom>
            <a:solidFill>
              <a:schemeClr val="bg1"/>
            </a:solidFill>
          </p:spPr>
          <p:txBody>
            <a:bodyPr wrap="none">
              <a:spAutoFit/>
            </a:bodyPr>
            <a:lstStyle/>
            <a:p>
              <a:r>
                <a:rPr lang="es-CL" sz="1200" b="1" dirty="0">
                  <a:solidFill>
                    <a:srgbClr val="2CADE4"/>
                  </a:solidFill>
                  <a:latin typeface="Calibri" panose="020F0502020204030204"/>
                  <a:ea typeface="Open Sans" panose="020B0606030504020204" pitchFamily="34" charset="0"/>
                  <a:cs typeface="Open Sans" panose="020B0606030504020204" pitchFamily="34" charset="0"/>
                </a:rPr>
                <a:t>SOBORNO</a:t>
              </a:r>
            </a:p>
          </p:txBody>
        </p:sp>
        <p:sp>
          <p:nvSpPr>
            <p:cNvPr id="17" name="Rectángulo 16"/>
            <p:cNvSpPr/>
            <p:nvPr/>
          </p:nvSpPr>
          <p:spPr>
            <a:xfrm>
              <a:off x="2268449" y="6108777"/>
              <a:ext cx="1679114" cy="276999"/>
            </a:xfrm>
            <a:prstGeom prst="rect">
              <a:avLst/>
            </a:prstGeom>
            <a:solidFill>
              <a:schemeClr val="bg1"/>
            </a:solidFill>
          </p:spPr>
          <p:txBody>
            <a:bodyPr wrap="none">
              <a:spAutoFit/>
            </a:bodyPr>
            <a:lstStyle/>
            <a:p>
              <a:r>
                <a:rPr lang="es-CL" sz="1200" b="1" dirty="0">
                  <a:solidFill>
                    <a:srgbClr val="2CADE4"/>
                  </a:solidFill>
                  <a:latin typeface="Calibri" panose="020F0502020204030204"/>
                  <a:ea typeface="Open Sans" panose="020B0606030504020204" pitchFamily="34" charset="0"/>
                  <a:cs typeface="Open Sans" panose="020B0606030504020204" pitchFamily="34" charset="0"/>
                </a:rPr>
                <a:t>CONFLICTO DE INTERÉS</a:t>
              </a:r>
            </a:p>
          </p:txBody>
        </p:sp>
        <p:sp>
          <p:nvSpPr>
            <p:cNvPr id="18" name="Rectángulo 17"/>
            <p:cNvSpPr/>
            <p:nvPr/>
          </p:nvSpPr>
          <p:spPr>
            <a:xfrm>
              <a:off x="3948488" y="6108777"/>
              <a:ext cx="926087" cy="276999"/>
            </a:xfrm>
            <a:prstGeom prst="rect">
              <a:avLst/>
            </a:prstGeom>
            <a:solidFill>
              <a:schemeClr val="bg1"/>
            </a:solidFill>
          </p:spPr>
          <p:txBody>
            <a:bodyPr wrap="none">
              <a:spAutoFit/>
            </a:bodyPr>
            <a:lstStyle/>
            <a:p>
              <a:r>
                <a:rPr lang="es-CL" sz="1200" b="1" dirty="0">
                  <a:solidFill>
                    <a:srgbClr val="2CADE4"/>
                  </a:solidFill>
                  <a:latin typeface="Calibri" panose="020F0502020204030204"/>
                  <a:ea typeface="Open Sans" panose="020B0606030504020204" pitchFamily="34" charset="0"/>
                  <a:cs typeface="Open Sans" panose="020B0606030504020204" pitchFamily="34" charset="0"/>
                </a:rPr>
                <a:t>EXTORSIÓN</a:t>
              </a:r>
            </a:p>
          </p:txBody>
        </p:sp>
        <p:sp>
          <p:nvSpPr>
            <p:cNvPr id="19" name="Rectángulo 18"/>
            <p:cNvSpPr/>
            <p:nvPr/>
          </p:nvSpPr>
          <p:spPr>
            <a:xfrm>
              <a:off x="5643721" y="6108777"/>
              <a:ext cx="1120820" cy="276999"/>
            </a:xfrm>
            <a:prstGeom prst="rect">
              <a:avLst/>
            </a:prstGeom>
            <a:solidFill>
              <a:schemeClr val="bg1"/>
            </a:solidFill>
          </p:spPr>
          <p:txBody>
            <a:bodyPr wrap="none">
              <a:spAutoFit/>
            </a:bodyPr>
            <a:lstStyle/>
            <a:p>
              <a:r>
                <a:rPr lang="es-CL" sz="1200" b="1" dirty="0">
                  <a:solidFill>
                    <a:srgbClr val="2CADE4"/>
                  </a:solidFill>
                  <a:latin typeface="Calibri" panose="020F0502020204030204"/>
                  <a:ea typeface="Open Sans" panose="020B0606030504020204" pitchFamily="34" charset="0"/>
                  <a:cs typeface="Open Sans" panose="020B0606030504020204" pitchFamily="34" charset="0"/>
                </a:rPr>
                <a:t>CLIENTELISMO</a:t>
              </a:r>
            </a:p>
          </p:txBody>
        </p:sp>
        <p:sp>
          <p:nvSpPr>
            <p:cNvPr id="20" name="Rectángulo 19"/>
            <p:cNvSpPr/>
            <p:nvPr/>
          </p:nvSpPr>
          <p:spPr>
            <a:xfrm>
              <a:off x="7365031" y="6108777"/>
              <a:ext cx="706219" cy="276999"/>
            </a:xfrm>
            <a:prstGeom prst="rect">
              <a:avLst/>
            </a:prstGeom>
            <a:solidFill>
              <a:schemeClr val="bg1"/>
            </a:solidFill>
          </p:spPr>
          <p:txBody>
            <a:bodyPr wrap="none">
              <a:spAutoFit/>
            </a:bodyPr>
            <a:lstStyle/>
            <a:p>
              <a:r>
                <a:rPr lang="es-CL" sz="1200" b="1" dirty="0">
                  <a:solidFill>
                    <a:srgbClr val="2CADE4"/>
                  </a:solidFill>
                  <a:latin typeface="Calibri" panose="020F0502020204030204"/>
                  <a:ea typeface="Open Sans" panose="020B0606030504020204" pitchFamily="34" charset="0"/>
                  <a:cs typeface="Open Sans" panose="020B0606030504020204" pitchFamily="34" charset="0"/>
                </a:rPr>
                <a:t>FRAUDE</a:t>
              </a:r>
            </a:p>
          </p:txBody>
        </p:sp>
      </p:grpSp>
    </p:spTree>
    <p:extLst>
      <p:ext uri="{BB962C8B-B14F-4D97-AF65-F5344CB8AC3E}">
        <p14:creationId xmlns:p14="http://schemas.microsoft.com/office/powerpoint/2010/main" val="40630897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CuadroTexto"/>
          <p:cNvSpPr txBox="1"/>
          <p:nvPr/>
        </p:nvSpPr>
        <p:spPr>
          <a:xfrm>
            <a:off x="467544" y="190381"/>
            <a:ext cx="5305584" cy="646331"/>
          </a:xfrm>
          <a:prstGeom prst="rect">
            <a:avLst/>
          </a:prstGeom>
          <a:noFill/>
        </p:spPr>
        <p:txBody>
          <a:bodyPr wrap="none" rtlCol="0">
            <a:spAutoFit/>
          </a:bodyPr>
          <a:lstStyle/>
          <a:p>
            <a:r>
              <a:rPr lang="es-CL" sz="3600" dirty="0">
                <a:solidFill>
                  <a:schemeClr val="bg1"/>
                </a:solidFill>
              </a:rPr>
              <a:t>DEFINIENDO EL PROBLEMA</a:t>
            </a:r>
          </a:p>
        </p:txBody>
      </p:sp>
      <p:graphicFrame>
        <p:nvGraphicFramePr>
          <p:cNvPr id="3" name="2 Tabla"/>
          <p:cNvGraphicFramePr>
            <a:graphicFrameLocks noGrp="1"/>
          </p:cNvGraphicFramePr>
          <p:nvPr>
            <p:extLst>
              <p:ext uri="{D42A27DB-BD31-4B8C-83A1-F6EECF244321}">
                <p14:modId xmlns:p14="http://schemas.microsoft.com/office/powerpoint/2010/main" val="1524602609"/>
              </p:ext>
            </p:extLst>
          </p:nvPr>
        </p:nvGraphicFramePr>
        <p:xfrm>
          <a:off x="638992" y="2414752"/>
          <a:ext cx="7992888" cy="3261360"/>
        </p:xfrm>
        <a:graphic>
          <a:graphicData uri="http://schemas.openxmlformats.org/drawingml/2006/table">
            <a:tbl>
              <a:tblPr firstRow="1" bandRow="1">
                <a:tableStyleId>{5940675A-B579-460E-94D1-54222C63F5DA}</a:tableStyleId>
              </a:tblPr>
              <a:tblGrid>
                <a:gridCol w="1643398">
                  <a:extLst>
                    <a:ext uri="{9D8B030D-6E8A-4147-A177-3AD203B41FA5}">
                      <a16:colId xmlns:a16="http://schemas.microsoft.com/office/drawing/2014/main" val="20000"/>
                    </a:ext>
                  </a:extLst>
                </a:gridCol>
                <a:gridCol w="6349490">
                  <a:extLst>
                    <a:ext uri="{9D8B030D-6E8A-4147-A177-3AD203B41FA5}">
                      <a16:colId xmlns:a16="http://schemas.microsoft.com/office/drawing/2014/main" val="20001"/>
                    </a:ext>
                  </a:extLst>
                </a:gridCol>
              </a:tblGrid>
              <a:tr h="370840">
                <a:tc>
                  <a:txBody>
                    <a:bodyPr/>
                    <a:lstStyle/>
                    <a:p>
                      <a:pPr algn="r"/>
                      <a:r>
                        <a:rPr lang="es-CL" sz="1500" b="1" kern="1200" dirty="0">
                          <a:solidFill>
                            <a:srgbClr val="F67031"/>
                          </a:solidFill>
                          <a:latin typeface="+mn-lt"/>
                          <a:ea typeface="+mn-ea"/>
                          <a:cs typeface="+mn-cs"/>
                        </a:rPr>
                        <a:t>OBJETIVO</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just"/>
                      <a:r>
                        <a:rPr lang="es-CL" sz="1400" kern="1200" dirty="0">
                          <a:solidFill>
                            <a:schemeClr val="tx1">
                              <a:lumMod val="65000"/>
                              <a:lumOff val="35000"/>
                            </a:schemeClr>
                          </a:solidFill>
                          <a:latin typeface="+mn-lt"/>
                          <a:ea typeface="+mn-ea"/>
                          <a:cs typeface="+mn-cs"/>
                        </a:rPr>
                        <a:t>Calificar y clasificar a los países según el nivel de corrupción observada del sector público de  dicho país.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0840">
                <a:tc>
                  <a:txBody>
                    <a:bodyPr/>
                    <a:lstStyle/>
                    <a:p>
                      <a:pPr algn="r"/>
                      <a:r>
                        <a:rPr lang="es-CL" sz="1500" b="1" kern="1200" dirty="0">
                          <a:solidFill>
                            <a:srgbClr val="F67031"/>
                          </a:solidFill>
                          <a:latin typeface="+mn-lt"/>
                          <a:ea typeface="+mn-ea"/>
                          <a:cs typeface="+mn-cs"/>
                        </a:rPr>
                        <a:t>INSTRUMENTOS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just"/>
                      <a:r>
                        <a:rPr lang="es-CL" sz="1400" kern="1200" dirty="0">
                          <a:solidFill>
                            <a:schemeClr val="tx1">
                              <a:lumMod val="65000"/>
                              <a:lumOff val="35000"/>
                            </a:schemeClr>
                          </a:solidFill>
                          <a:latin typeface="+mn-lt"/>
                          <a:ea typeface="+mn-ea"/>
                          <a:cs typeface="+mn-cs"/>
                        </a:rPr>
                        <a:t>13 fuentes de información</a:t>
                      </a:r>
                      <a:r>
                        <a:rPr lang="es-CL" sz="1400" kern="1200" baseline="0" dirty="0">
                          <a:solidFill>
                            <a:schemeClr val="tx1">
                              <a:lumMod val="65000"/>
                              <a:lumOff val="35000"/>
                            </a:schemeClr>
                          </a:solidFill>
                          <a:latin typeface="+mn-lt"/>
                          <a:ea typeface="+mn-ea"/>
                          <a:cs typeface="+mn-cs"/>
                        </a:rPr>
                        <a:t> provenientes de 12 instituciones</a:t>
                      </a:r>
                      <a:r>
                        <a:rPr lang="es-CL" sz="1400" kern="1200" dirty="0">
                          <a:solidFill>
                            <a:schemeClr val="tx1">
                              <a:lumMod val="65000"/>
                              <a:lumOff val="35000"/>
                            </a:schemeClr>
                          </a:solidFill>
                          <a:latin typeface="+mn-lt"/>
                          <a:ea typeface="+mn-ea"/>
                          <a:cs typeface="+mn-cs"/>
                        </a:rPr>
                        <a:t>.</a:t>
                      </a:r>
                    </a:p>
                    <a:p>
                      <a:pPr algn="just"/>
                      <a:endParaRPr lang="es-CL" sz="1400" kern="1200" dirty="0">
                        <a:solidFill>
                          <a:schemeClr val="tx1">
                            <a:lumMod val="65000"/>
                            <a:lumOff val="35000"/>
                          </a:schemeClr>
                        </a:solidFill>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70840">
                <a:tc>
                  <a:txBody>
                    <a:bodyPr/>
                    <a:lstStyle/>
                    <a:p>
                      <a:pPr algn="r"/>
                      <a:r>
                        <a:rPr lang="es-CL" sz="1500" b="1" kern="1200" dirty="0">
                          <a:solidFill>
                            <a:srgbClr val="F67031"/>
                          </a:solidFill>
                          <a:latin typeface="+mn-lt"/>
                          <a:ea typeface="+mn-ea"/>
                          <a:cs typeface="+mn-cs"/>
                        </a:rPr>
                        <a:t>PAÍSES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indent="0">
                        <a:buFont typeface="Arial" panose="020B0604020202020204" pitchFamily="34" charset="0"/>
                        <a:buNone/>
                      </a:pPr>
                      <a:r>
                        <a:rPr lang="es-CL" sz="1400" kern="1200" dirty="0">
                          <a:solidFill>
                            <a:schemeClr val="tx1">
                              <a:lumMod val="65000"/>
                              <a:lumOff val="35000"/>
                            </a:schemeClr>
                          </a:solidFill>
                          <a:latin typeface="+mn-lt"/>
                          <a:ea typeface="+mn-ea"/>
                          <a:cs typeface="+mn-cs"/>
                        </a:rPr>
                        <a:t>180.</a:t>
                      </a:r>
                    </a:p>
                    <a:p>
                      <a:pPr marL="0" indent="0">
                        <a:buFont typeface="Arial" panose="020B0604020202020204" pitchFamily="34" charset="0"/>
                        <a:buNone/>
                      </a:pPr>
                      <a:endParaRPr lang="es-CL" sz="1400" kern="1200" dirty="0">
                        <a:solidFill>
                          <a:schemeClr val="tx1">
                            <a:lumMod val="65000"/>
                            <a:lumOff val="35000"/>
                          </a:schemeClr>
                        </a:solidFill>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70840">
                <a:tc>
                  <a:txBody>
                    <a:bodyPr/>
                    <a:lstStyle/>
                    <a:p>
                      <a:pPr algn="r"/>
                      <a:r>
                        <a:rPr lang="es-CL" sz="1500" b="1" kern="1200" dirty="0">
                          <a:solidFill>
                            <a:srgbClr val="F67031"/>
                          </a:solidFill>
                          <a:latin typeface="+mn-lt"/>
                          <a:ea typeface="+mn-ea"/>
                          <a:cs typeface="+mn-cs"/>
                        </a:rPr>
                        <a:t>ESCALA</a:t>
                      </a:r>
                      <a:r>
                        <a:rPr lang="es-CL" sz="1500" b="1" kern="1200" baseline="0" dirty="0">
                          <a:solidFill>
                            <a:srgbClr val="F67031"/>
                          </a:solidFill>
                          <a:latin typeface="+mn-lt"/>
                          <a:ea typeface="+mn-ea"/>
                          <a:cs typeface="+mn-cs"/>
                        </a:rPr>
                        <a:t> DE CLASIFICACIÓN</a:t>
                      </a:r>
                      <a:endParaRPr lang="es-CL" sz="1500" b="1" kern="1200" dirty="0">
                        <a:solidFill>
                          <a:srgbClr val="F67031"/>
                        </a:solidFill>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indent="0">
                        <a:buFont typeface="+mj-lt"/>
                        <a:buNone/>
                      </a:pPr>
                      <a:r>
                        <a:rPr lang="es-CL" sz="1400" kern="1200" baseline="0" dirty="0">
                          <a:solidFill>
                            <a:schemeClr val="tx1">
                              <a:lumMod val="65000"/>
                              <a:lumOff val="35000"/>
                            </a:schemeClr>
                          </a:solidFill>
                          <a:latin typeface="+mn-lt"/>
                          <a:ea typeface="+mn-ea"/>
                          <a:cs typeface="+mn-cs"/>
                        </a:rPr>
                        <a:t>0 a 100 puntos.</a:t>
                      </a:r>
                    </a:p>
                    <a:p>
                      <a:pPr marL="0" indent="0">
                        <a:buFont typeface="+mj-lt"/>
                        <a:buNone/>
                      </a:pPr>
                      <a:endParaRPr lang="es-CL" sz="1400" kern="1200" baseline="0" dirty="0">
                        <a:solidFill>
                          <a:schemeClr val="tx1">
                            <a:lumMod val="65000"/>
                            <a:lumOff val="35000"/>
                          </a:schemeClr>
                        </a:solidFill>
                        <a:latin typeface="+mn-lt"/>
                        <a:ea typeface="+mn-ea"/>
                        <a:cs typeface="+mn-cs"/>
                      </a:endParaRPr>
                    </a:p>
                    <a:p>
                      <a:pPr marL="0" indent="0">
                        <a:buFont typeface="+mj-lt"/>
                        <a:buNone/>
                      </a:pPr>
                      <a:r>
                        <a:rPr lang="es-CL" sz="1400" kern="1200" baseline="0" dirty="0">
                          <a:solidFill>
                            <a:schemeClr val="tx1">
                              <a:lumMod val="65000"/>
                              <a:lumOff val="35000"/>
                            </a:schemeClr>
                          </a:solidFill>
                          <a:latin typeface="+mn-lt"/>
                          <a:ea typeface="+mn-ea"/>
                          <a:cs typeface="+mn-cs"/>
                        </a:rPr>
                        <a:t>0= Nivel más alto de corrupción percibida.</a:t>
                      </a:r>
                    </a:p>
                    <a:p>
                      <a:pPr marL="0" indent="0">
                        <a:buFont typeface="+mj-lt"/>
                        <a:buNone/>
                      </a:pPr>
                      <a:r>
                        <a:rPr lang="es-CL" sz="1400" kern="1200" baseline="0" dirty="0">
                          <a:solidFill>
                            <a:schemeClr val="tx1">
                              <a:lumMod val="65000"/>
                              <a:lumOff val="35000"/>
                            </a:schemeClr>
                          </a:solidFill>
                          <a:latin typeface="+mn-lt"/>
                          <a:ea typeface="+mn-ea"/>
                          <a:cs typeface="+mn-cs"/>
                        </a:rPr>
                        <a:t>100= Nivel más bajo de corrupción percibida.</a:t>
                      </a:r>
                    </a:p>
                    <a:p>
                      <a:pPr marL="0" indent="0">
                        <a:buFont typeface="Arial" panose="020B0604020202020204" pitchFamily="34" charset="0"/>
                        <a:buNone/>
                      </a:pPr>
                      <a:endParaRPr lang="es-CL" sz="1400" kern="1200" dirty="0">
                        <a:solidFill>
                          <a:schemeClr val="tx1">
                            <a:lumMod val="65000"/>
                            <a:lumOff val="35000"/>
                          </a:schemeClr>
                        </a:solidFill>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70840">
                <a:tc>
                  <a:txBody>
                    <a:bodyPr/>
                    <a:lstStyle/>
                    <a:p>
                      <a:pPr algn="r"/>
                      <a:r>
                        <a:rPr lang="es-CL" sz="1500" b="1" kern="1200" dirty="0">
                          <a:solidFill>
                            <a:srgbClr val="F67031"/>
                          </a:solidFill>
                          <a:latin typeface="+mn-lt"/>
                          <a:ea typeface="+mn-ea"/>
                          <a:cs typeface="+mn-cs"/>
                        </a:rPr>
                        <a:t>LEVANTAMIENTO DE DATOS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indent="0">
                        <a:buFont typeface="Arial" panose="020B0604020202020204" pitchFamily="34" charset="0"/>
                        <a:buNone/>
                      </a:pPr>
                      <a:r>
                        <a:rPr lang="es-CL" sz="1400" kern="1200" dirty="0">
                          <a:solidFill>
                            <a:schemeClr val="tx1">
                              <a:lumMod val="65000"/>
                              <a:lumOff val="35000"/>
                            </a:schemeClr>
                          </a:solidFill>
                          <a:latin typeface="+mn-lt"/>
                          <a:ea typeface="+mn-ea"/>
                          <a:cs typeface="+mn-cs"/>
                        </a:rPr>
                        <a:t>Últimos 24 meses</a:t>
                      </a:r>
                      <a:r>
                        <a:rPr lang="es-CL" sz="1400" kern="1200" baseline="0" dirty="0">
                          <a:solidFill>
                            <a:schemeClr val="tx1">
                              <a:lumMod val="65000"/>
                              <a:lumOff val="35000"/>
                            </a:schemeClr>
                          </a:solidFill>
                          <a:latin typeface="+mn-lt"/>
                          <a:ea typeface="+mn-ea"/>
                          <a:cs typeface="+mn-cs"/>
                        </a:rPr>
                        <a:t>.</a:t>
                      </a:r>
                      <a:endParaRPr lang="es-CL" sz="1400" kern="1200" dirty="0">
                        <a:solidFill>
                          <a:schemeClr val="tx1">
                            <a:lumMod val="65000"/>
                            <a:lumOff val="35000"/>
                          </a:schemeClr>
                        </a:solidFill>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
        <p:nvSpPr>
          <p:cNvPr id="6" name="CuadroTexto 5"/>
          <p:cNvSpPr txBox="1"/>
          <p:nvPr/>
        </p:nvSpPr>
        <p:spPr>
          <a:xfrm>
            <a:off x="514267" y="527393"/>
            <a:ext cx="6176901" cy="707886"/>
          </a:xfrm>
          <a:prstGeom prst="rect">
            <a:avLst/>
          </a:prstGeom>
          <a:solidFill>
            <a:srgbClr val="2CADE4"/>
          </a:solidFill>
        </p:spPr>
        <p:txBody>
          <a:bodyPr wrap="square" rtlCol="0">
            <a:spAutoFit/>
          </a:bodyPr>
          <a:lstStyle/>
          <a:p>
            <a:pPr lvl="0"/>
            <a:r>
              <a:rPr lang="en-US" sz="4000" kern="0" dirty="0">
                <a:solidFill>
                  <a:schemeClr val="bg1"/>
                </a:solidFill>
                <a:latin typeface="FolioEF-BoldCondensed" panose="02000506040000020004" pitchFamily="2" charset="0"/>
                <a:sym typeface="Nunito Sans"/>
              </a:rPr>
              <a:t>METODOLOGÍA</a:t>
            </a:r>
          </a:p>
        </p:txBody>
      </p:sp>
      <p:pic>
        <p:nvPicPr>
          <p:cNvPr id="4" name="Imagen 3"/>
          <p:cNvPicPr>
            <a:picLocks noChangeAspect="1"/>
          </p:cNvPicPr>
          <p:nvPr/>
        </p:nvPicPr>
        <p:blipFill rotWithShape="1">
          <a:blip r:embed="rId3"/>
          <a:srcRect l="23521" t="24454" r="58775" b="44714"/>
          <a:stretch/>
        </p:blipFill>
        <p:spPr>
          <a:xfrm>
            <a:off x="6409945" y="3689798"/>
            <a:ext cx="2221936" cy="2176531"/>
          </a:xfrm>
          <a:prstGeom prst="rect">
            <a:avLst/>
          </a:prstGeom>
        </p:spPr>
      </p:pic>
    </p:spTree>
    <p:extLst>
      <p:ext uri="{BB962C8B-B14F-4D97-AF65-F5344CB8AC3E}">
        <p14:creationId xmlns:p14="http://schemas.microsoft.com/office/powerpoint/2010/main" val="8188252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514267" y="527393"/>
            <a:ext cx="6176901" cy="707886"/>
          </a:xfrm>
          <a:prstGeom prst="rect">
            <a:avLst/>
          </a:prstGeom>
          <a:solidFill>
            <a:srgbClr val="2CADE4"/>
          </a:solidFill>
        </p:spPr>
        <p:txBody>
          <a:bodyPr wrap="square" rtlCol="0">
            <a:spAutoFit/>
          </a:bodyPr>
          <a:lstStyle/>
          <a:p>
            <a:pPr lvl="0"/>
            <a:r>
              <a:rPr lang="en-US" sz="4000" kern="0" dirty="0">
                <a:solidFill>
                  <a:schemeClr val="bg1"/>
                </a:solidFill>
                <a:latin typeface="FolioEF-BoldCondensed" panose="02000506040000020004" pitchFamily="2" charset="0"/>
                <a:sym typeface="Nunito Sans"/>
              </a:rPr>
              <a:t>RESULTADOS MUNDIALES</a:t>
            </a:r>
          </a:p>
        </p:txBody>
      </p:sp>
      <p:pic>
        <p:nvPicPr>
          <p:cNvPr id="6" name="Imagen 5"/>
          <p:cNvPicPr>
            <a:picLocks noChangeAspect="1"/>
          </p:cNvPicPr>
          <p:nvPr/>
        </p:nvPicPr>
        <p:blipFill rotWithShape="1">
          <a:blip r:embed="rId2">
            <a:extLst>
              <a:ext uri="{28A0092B-C50C-407E-A947-70E740481C1C}">
                <a14:useLocalDpi xmlns:a14="http://schemas.microsoft.com/office/drawing/2010/main" val="0"/>
              </a:ext>
            </a:extLst>
          </a:blip>
          <a:srcRect l="2300" t="83800" r="63600" b="2800"/>
          <a:stretch/>
        </p:blipFill>
        <p:spPr>
          <a:xfrm>
            <a:off x="6025896" y="6222492"/>
            <a:ext cx="3118104" cy="612648"/>
          </a:xfrm>
          <a:prstGeom prst="rect">
            <a:avLst/>
          </a:prstGeom>
        </p:spPr>
      </p:pic>
      <p:pic>
        <p:nvPicPr>
          <p:cNvPr id="8" name="Imagen 7" descr="Diagrama, Texto&#10;&#10;Descripción generada automáticamente">
            <a:extLst>
              <a:ext uri="{FF2B5EF4-FFF2-40B4-BE49-F238E27FC236}">
                <a16:creationId xmlns:a16="http://schemas.microsoft.com/office/drawing/2014/main" id="{F9C1F6C3-ED60-8A49-AAFF-072D1206AC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689826"/>
            <a:ext cx="2983230" cy="3168174"/>
          </a:xfrm>
          <a:prstGeom prst="rect">
            <a:avLst/>
          </a:prstGeom>
        </p:spPr>
      </p:pic>
      <p:pic>
        <p:nvPicPr>
          <p:cNvPr id="4" name="Imagen 3" descr="Imagen que contiene Mapa&#10;&#10;Descripción generada automáticamente">
            <a:extLst>
              <a:ext uri="{FF2B5EF4-FFF2-40B4-BE49-F238E27FC236}">
                <a16:creationId xmlns:a16="http://schemas.microsoft.com/office/drawing/2014/main" id="{BB5B09BF-BD1C-C948-8AE0-40DFA08D057B}"/>
              </a:ext>
            </a:extLst>
          </p:cNvPr>
          <p:cNvPicPr>
            <a:picLocks noChangeAspect="1"/>
          </p:cNvPicPr>
          <p:nvPr/>
        </p:nvPicPr>
        <p:blipFill rotWithShape="1">
          <a:blip r:embed="rId4" cstate="print">
            <a:clrChange>
              <a:clrFrom>
                <a:srgbClr val="FEFFFF"/>
              </a:clrFrom>
              <a:clrTo>
                <a:srgbClr val="FEFFFF">
                  <a:alpha val="0"/>
                </a:srgbClr>
              </a:clrTo>
            </a:clrChange>
            <a:extLst>
              <a:ext uri="{28A0092B-C50C-407E-A947-70E740481C1C}">
                <a14:useLocalDpi xmlns:a14="http://schemas.microsoft.com/office/drawing/2010/main" val="0"/>
              </a:ext>
            </a:extLst>
          </a:blip>
          <a:srcRect l="25876" t="5973" r="725" b="14215"/>
          <a:stretch/>
        </p:blipFill>
        <p:spPr>
          <a:xfrm>
            <a:off x="1051560" y="1492137"/>
            <a:ext cx="8092440" cy="4395377"/>
          </a:xfrm>
          <a:prstGeom prst="rect">
            <a:avLst/>
          </a:prstGeom>
        </p:spPr>
      </p:pic>
    </p:spTree>
    <p:extLst>
      <p:ext uri="{BB962C8B-B14F-4D97-AF65-F5344CB8AC3E}">
        <p14:creationId xmlns:p14="http://schemas.microsoft.com/office/powerpoint/2010/main" val="8081152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514267" y="527393"/>
            <a:ext cx="6176901" cy="707886"/>
          </a:xfrm>
          <a:prstGeom prst="rect">
            <a:avLst/>
          </a:prstGeom>
          <a:solidFill>
            <a:srgbClr val="2CADE4"/>
          </a:solidFill>
        </p:spPr>
        <p:txBody>
          <a:bodyPr wrap="square" rtlCol="0">
            <a:spAutoFit/>
          </a:bodyPr>
          <a:lstStyle/>
          <a:p>
            <a:pPr lvl="0"/>
            <a:r>
              <a:rPr lang="en-US" sz="4000" kern="0" dirty="0">
                <a:solidFill>
                  <a:schemeClr val="bg1"/>
                </a:solidFill>
                <a:latin typeface="FolioEF-BoldCondensed" panose="02000506040000020004" pitchFamily="2" charset="0"/>
                <a:sym typeface="Nunito Sans"/>
              </a:rPr>
              <a:t>RESULTADOS MUNDIALES</a:t>
            </a:r>
          </a:p>
        </p:txBody>
      </p:sp>
      <p:pic>
        <p:nvPicPr>
          <p:cNvPr id="4" name="Imagen 3" descr="Escala de tiempo&#10;&#10;Descripción generada automáticamente">
            <a:extLst>
              <a:ext uri="{FF2B5EF4-FFF2-40B4-BE49-F238E27FC236}">
                <a16:creationId xmlns:a16="http://schemas.microsoft.com/office/drawing/2014/main" id="{4D962B89-D40F-3B48-AD3E-B3F7CE314F8A}"/>
              </a:ext>
            </a:extLst>
          </p:cNvPr>
          <p:cNvPicPr>
            <a:picLocks noChangeAspect="1"/>
          </p:cNvPicPr>
          <p:nvPr/>
        </p:nvPicPr>
        <p:blipFill rotWithShape="1">
          <a:blip r:embed="rId2">
            <a:extLst>
              <a:ext uri="{28A0092B-C50C-407E-A947-70E740481C1C}">
                <a14:useLocalDpi xmlns:a14="http://schemas.microsoft.com/office/drawing/2010/main" val="0"/>
              </a:ext>
            </a:extLst>
          </a:blip>
          <a:srcRect t="14428"/>
          <a:stretch/>
        </p:blipFill>
        <p:spPr>
          <a:xfrm>
            <a:off x="0" y="1520189"/>
            <a:ext cx="9144000" cy="4401389"/>
          </a:xfrm>
          <a:prstGeom prst="rect">
            <a:avLst/>
          </a:prstGeom>
        </p:spPr>
      </p:pic>
    </p:spTree>
    <p:extLst>
      <p:ext uri="{BB962C8B-B14F-4D97-AF65-F5344CB8AC3E}">
        <p14:creationId xmlns:p14="http://schemas.microsoft.com/office/powerpoint/2010/main" val="22815511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514267" y="527393"/>
            <a:ext cx="6176901" cy="707886"/>
          </a:xfrm>
          <a:prstGeom prst="rect">
            <a:avLst/>
          </a:prstGeom>
          <a:solidFill>
            <a:srgbClr val="2CADE4"/>
          </a:solidFill>
        </p:spPr>
        <p:txBody>
          <a:bodyPr wrap="square" rtlCol="0">
            <a:spAutoFit/>
          </a:bodyPr>
          <a:lstStyle/>
          <a:p>
            <a:pPr lvl="0"/>
            <a:r>
              <a:rPr lang="en-US" sz="4000" kern="0" dirty="0">
                <a:solidFill>
                  <a:schemeClr val="bg1"/>
                </a:solidFill>
                <a:latin typeface="FolioEF-BoldCondensed" panose="02000506040000020004" pitchFamily="2" charset="0"/>
                <a:sym typeface="Nunito Sans"/>
              </a:rPr>
              <a:t>RESULTADOS MUNDIALES</a:t>
            </a:r>
          </a:p>
        </p:txBody>
      </p:sp>
      <p:pic>
        <p:nvPicPr>
          <p:cNvPr id="25" name="Imagen 24" descr="Tabla&#10;&#10;Descripción generada automáticamente">
            <a:extLst>
              <a:ext uri="{FF2B5EF4-FFF2-40B4-BE49-F238E27FC236}">
                <a16:creationId xmlns:a16="http://schemas.microsoft.com/office/drawing/2014/main" id="{52A82972-2097-F642-AEA7-01421CAA27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8133" y="2097257"/>
            <a:ext cx="6814277" cy="4233350"/>
          </a:xfrm>
          <a:prstGeom prst="rect">
            <a:avLst/>
          </a:prstGeom>
        </p:spPr>
      </p:pic>
      <p:sp>
        <p:nvSpPr>
          <p:cNvPr id="26" name="CuadroTexto 25">
            <a:extLst>
              <a:ext uri="{FF2B5EF4-FFF2-40B4-BE49-F238E27FC236}">
                <a16:creationId xmlns:a16="http://schemas.microsoft.com/office/drawing/2014/main" id="{2427E8D4-11DC-F644-816B-163CC6EFEB08}"/>
              </a:ext>
            </a:extLst>
          </p:cNvPr>
          <p:cNvSpPr txBox="1"/>
          <p:nvPr/>
        </p:nvSpPr>
        <p:spPr>
          <a:xfrm>
            <a:off x="777240" y="1243084"/>
            <a:ext cx="7891272" cy="646331"/>
          </a:xfrm>
          <a:prstGeom prst="rect">
            <a:avLst/>
          </a:prstGeom>
          <a:noFill/>
        </p:spPr>
        <p:txBody>
          <a:bodyPr wrap="square" rtlCol="0">
            <a:spAutoFit/>
          </a:bodyPr>
          <a:lstStyle/>
          <a:p>
            <a:pPr lvl="0" algn="r"/>
            <a:r>
              <a:rPr lang="en-US" sz="3600" kern="0" dirty="0">
                <a:solidFill>
                  <a:srgbClr val="2CADE4"/>
                </a:solidFill>
                <a:latin typeface="FolioEF-BoldCondensed" panose="02000506040000020004" pitchFamily="2" charset="0"/>
                <a:sym typeface="Nunito Sans"/>
              </a:rPr>
              <a:t>PRINCIPALES VARIACIONE GLOBALES</a:t>
            </a:r>
          </a:p>
        </p:txBody>
      </p:sp>
    </p:spTree>
    <p:extLst>
      <p:ext uri="{BB962C8B-B14F-4D97-AF65-F5344CB8AC3E}">
        <p14:creationId xmlns:p14="http://schemas.microsoft.com/office/powerpoint/2010/main" val="28471804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514267" y="527393"/>
            <a:ext cx="6176901" cy="707886"/>
          </a:xfrm>
          <a:prstGeom prst="rect">
            <a:avLst/>
          </a:prstGeom>
          <a:solidFill>
            <a:srgbClr val="2CADE4"/>
          </a:solidFill>
        </p:spPr>
        <p:txBody>
          <a:bodyPr wrap="square" rtlCol="0">
            <a:spAutoFit/>
          </a:bodyPr>
          <a:lstStyle/>
          <a:p>
            <a:pPr lvl="0"/>
            <a:r>
              <a:rPr lang="en-US" sz="4000" kern="0" dirty="0">
                <a:solidFill>
                  <a:schemeClr val="bg1"/>
                </a:solidFill>
                <a:latin typeface="FolioEF-BoldCondensed" panose="02000506040000020004" pitchFamily="2" charset="0"/>
                <a:sym typeface="Nunito Sans"/>
              </a:rPr>
              <a:t>RESULTADOS MUNDIALES</a:t>
            </a:r>
          </a:p>
        </p:txBody>
      </p:sp>
      <p:sp>
        <p:nvSpPr>
          <p:cNvPr id="24" name="CuadroTexto 23"/>
          <p:cNvSpPr txBox="1"/>
          <p:nvPr/>
        </p:nvSpPr>
        <p:spPr>
          <a:xfrm>
            <a:off x="777240" y="1243084"/>
            <a:ext cx="7891272" cy="646331"/>
          </a:xfrm>
          <a:prstGeom prst="rect">
            <a:avLst/>
          </a:prstGeom>
          <a:noFill/>
        </p:spPr>
        <p:txBody>
          <a:bodyPr wrap="square" rtlCol="0">
            <a:spAutoFit/>
          </a:bodyPr>
          <a:lstStyle/>
          <a:p>
            <a:pPr lvl="0" algn="r"/>
            <a:r>
              <a:rPr lang="en-US" sz="3600" kern="0" dirty="0">
                <a:solidFill>
                  <a:srgbClr val="2CADE4"/>
                </a:solidFill>
                <a:latin typeface="FolioEF-BoldCondensed" panose="02000506040000020004" pitchFamily="2" charset="0"/>
                <a:sym typeface="Nunito Sans"/>
              </a:rPr>
              <a:t>POR REGIÓN</a:t>
            </a:r>
          </a:p>
        </p:txBody>
      </p:sp>
      <p:pic>
        <p:nvPicPr>
          <p:cNvPr id="3" name="Imagen 2" descr="Escala de tiempo&#10;&#10;Descripción generada automáticamente">
            <a:extLst>
              <a:ext uri="{FF2B5EF4-FFF2-40B4-BE49-F238E27FC236}">
                <a16:creationId xmlns:a16="http://schemas.microsoft.com/office/drawing/2014/main" id="{24DB7D36-0F40-B54E-A722-CDC63811B3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267" y="1889415"/>
            <a:ext cx="7978140" cy="4673387"/>
          </a:xfrm>
          <a:prstGeom prst="rect">
            <a:avLst/>
          </a:prstGeom>
        </p:spPr>
      </p:pic>
    </p:spTree>
    <p:extLst>
      <p:ext uri="{BB962C8B-B14F-4D97-AF65-F5344CB8AC3E}">
        <p14:creationId xmlns:p14="http://schemas.microsoft.com/office/powerpoint/2010/main" val="1388589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514267" y="527393"/>
            <a:ext cx="6176901" cy="707886"/>
          </a:xfrm>
          <a:prstGeom prst="rect">
            <a:avLst/>
          </a:prstGeom>
          <a:solidFill>
            <a:srgbClr val="2CADE4"/>
          </a:solidFill>
        </p:spPr>
        <p:txBody>
          <a:bodyPr wrap="square" rtlCol="0">
            <a:spAutoFit/>
          </a:bodyPr>
          <a:lstStyle/>
          <a:p>
            <a:pPr lvl="0"/>
            <a:r>
              <a:rPr lang="en-US" sz="4000" kern="0" dirty="0">
                <a:solidFill>
                  <a:schemeClr val="bg1"/>
                </a:solidFill>
                <a:latin typeface="FolioEF-BoldCondensed" panose="02000506040000020004" pitchFamily="2" charset="0"/>
                <a:sym typeface="Nunito Sans"/>
              </a:rPr>
              <a:t>RESULTADOS MUNDIALES</a:t>
            </a:r>
          </a:p>
        </p:txBody>
      </p:sp>
      <p:sp>
        <p:nvSpPr>
          <p:cNvPr id="5" name="CuadroTexto 4"/>
          <p:cNvSpPr txBox="1"/>
          <p:nvPr/>
        </p:nvSpPr>
        <p:spPr>
          <a:xfrm>
            <a:off x="777240" y="1243084"/>
            <a:ext cx="7891272" cy="646331"/>
          </a:xfrm>
          <a:prstGeom prst="rect">
            <a:avLst/>
          </a:prstGeom>
          <a:noFill/>
        </p:spPr>
        <p:txBody>
          <a:bodyPr wrap="square" rtlCol="0">
            <a:spAutoFit/>
          </a:bodyPr>
          <a:lstStyle/>
          <a:p>
            <a:pPr lvl="0" algn="r"/>
            <a:r>
              <a:rPr lang="en-US" sz="3600" kern="0" dirty="0">
                <a:solidFill>
                  <a:srgbClr val="2CADE4"/>
                </a:solidFill>
                <a:latin typeface="FolioEF-BoldCondensed" panose="02000506040000020004" pitchFamily="2" charset="0"/>
                <a:sym typeface="Nunito Sans"/>
              </a:rPr>
              <a:t>LAS AMÉRICAS</a:t>
            </a:r>
          </a:p>
        </p:txBody>
      </p:sp>
      <p:pic>
        <p:nvPicPr>
          <p:cNvPr id="17" name="Imagen 16" descr="Diagrama&#10;&#10;Descripción generada automáticamente">
            <a:extLst>
              <a:ext uri="{FF2B5EF4-FFF2-40B4-BE49-F238E27FC236}">
                <a16:creationId xmlns:a16="http://schemas.microsoft.com/office/drawing/2014/main" id="{4A9D7B33-CEF0-364D-90AC-8EE76D7CD4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7240" y="2191570"/>
            <a:ext cx="7891272" cy="4246220"/>
          </a:xfrm>
          <a:prstGeom prst="rect">
            <a:avLst/>
          </a:prstGeom>
        </p:spPr>
      </p:pic>
    </p:spTree>
    <p:extLst>
      <p:ext uri="{BB962C8B-B14F-4D97-AF65-F5344CB8AC3E}">
        <p14:creationId xmlns:p14="http://schemas.microsoft.com/office/powerpoint/2010/main" val="2140281652"/>
      </p:ext>
    </p:extLst>
  </p:cSld>
  <p:clrMapOvr>
    <a:masterClrMapping/>
  </p:clrMapOvr>
</p:sld>
</file>

<file path=ppt/theme/theme1.xml><?xml version="1.0" encoding="utf-8"?>
<a:theme xmlns:a="http://schemas.openxmlformats.org/drawingml/2006/main" name="Ulysses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rgbClr val="2CADE4"/>
        </a:solidFill>
        <a:ln>
          <a:noFill/>
        </a:ln>
      </a:spPr>
      <a:bodyPr spcFirstLastPara="1" wrap="square" lIns="91425" tIns="91425" rIns="91425" bIns="91425" anchor="t" anchorCtr="0">
        <a:noAutofit/>
      </a:bodyPr>
      <a:lstStyle>
        <a:defPPr marL="0" marR="0" indent="0" algn="l" defTabSz="914400" rtl="0" eaLnBrk="1" fontAlgn="auto" latinLnBrk="0" hangingPunct="1">
          <a:lnSpc>
            <a:spcPct val="100000"/>
          </a:lnSpc>
          <a:spcBef>
            <a:spcPts val="0"/>
          </a:spcBef>
          <a:spcAft>
            <a:spcPts val="0"/>
          </a:spcAft>
          <a:buClr>
            <a:srgbClr val="F67031"/>
          </a:buClr>
          <a:buSzPts val="3000"/>
          <a:buFont typeface="Nunito Sans"/>
          <a:buNone/>
          <a:tabLst/>
          <a:defRPr kumimoji="0" sz="3000" b="0" i="0" u="none" strike="noStrike" kern="0" cap="none" spc="0" normalizeH="0" baseline="0" noProof="0" dirty="0">
            <a:ln>
              <a:noFill/>
            </a:ln>
            <a:solidFill>
              <a:schemeClr val="bg1"/>
            </a:solidFill>
            <a:effectLst/>
            <a:uLnTx/>
            <a:uFillTx/>
            <a:latin typeface="FolioBEF-MediumCon" panose="02000506050000020004" pitchFamily="2" charset="0"/>
            <a:sym typeface="Nunito Sans"/>
          </a:defRPr>
        </a:defPPr>
      </a:lstStyle>
    </a:txDef>
  </a:objectDefaults>
  <a:extraClrSchemeLst/>
</a:theme>
</file>

<file path=ppt/theme/theme2.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2924</TotalTime>
  <Words>572</Words>
  <Application>Microsoft Office PowerPoint</Application>
  <PresentationFormat>Presentación en pantalla (4:3)</PresentationFormat>
  <Paragraphs>108</Paragraphs>
  <Slides>21</Slides>
  <Notes>8</Notes>
  <HiddenSlides>0</HiddenSlides>
  <MMClips>0</MMClips>
  <ScaleCrop>false</ScaleCrop>
  <HeadingPairs>
    <vt:vector size="6" baseType="variant">
      <vt:variant>
        <vt:lpstr>Fuentes usadas</vt:lpstr>
      </vt:variant>
      <vt:variant>
        <vt:i4>7</vt:i4>
      </vt:variant>
      <vt:variant>
        <vt:lpstr>Tema</vt:lpstr>
      </vt:variant>
      <vt:variant>
        <vt:i4>4</vt:i4>
      </vt:variant>
      <vt:variant>
        <vt:lpstr>Títulos de diapositiva</vt:lpstr>
      </vt:variant>
      <vt:variant>
        <vt:i4>21</vt:i4>
      </vt:variant>
    </vt:vector>
  </HeadingPairs>
  <TitlesOfParts>
    <vt:vector size="32" baseType="lpstr">
      <vt:lpstr>Arial</vt:lpstr>
      <vt:lpstr>Calibri</vt:lpstr>
      <vt:lpstr>Calibri Light</vt:lpstr>
      <vt:lpstr>FolioEF-BoldCondensed</vt:lpstr>
      <vt:lpstr>Georgia</vt:lpstr>
      <vt:lpstr>Nunito Sans</vt:lpstr>
      <vt:lpstr>Open Sans</vt:lpstr>
      <vt:lpstr>Ulysses template</vt:lpstr>
      <vt:lpstr>Tema de Office</vt:lpstr>
      <vt:lpstr>1_Tema de Office</vt:lpstr>
      <vt:lpstr>3_Tema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GRACIAS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Michel Figueroa (TI CL)</dc:creator>
  <cp:lastModifiedBy>Alberto Precht</cp:lastModifiedBy>
  <cp:revision>193</cp:revision>
  <cp:lastPrinted>2020-01-20T13:04:54Z</cp:lastPrinted>
  <dcterms:created xsi:type="dcterms:W3CDTF">2019-01-02T19:24:56Z</dcterms:created>
  <dcterms:modified xsi:type="dcterms:W3CDTF">2021-01-27T14:15:36Z</dcterms:modified>
</cp:coreProperties>
</file>