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5" r:id="rId5"/>
    <p:sldId id="266" r:id="rId6"/>
    <p:sldId id="267" r:id="rId7"/>
    <p:sldId id="361" r:id="rId8"/>
    <p:sldId id="269" r:id="rId9"/>
    <p:sldId id="346" r:id="rId10"/>
    <p:sldId id="362" r:id="rId11"/>
    <p:sldId id="358" r:id="rId12"/>
    <p:sldId id="359" r:id="rId13"/>
    <p:sldId id="360" r:id="rId14"/>
    <p:sldId id="274" r:id="rId15"/>
    <p:sldId id="270" r:id="rId16"/>
    <p:sldId id="271" r:id="rId17"/>
    <p:sldId id="275" r:id="rId18"/>
    <p:sldId id="280" r:id="rId19"/>
    <p:sldId id="283" r:id="rId20"/>
    <p:sldId id="285" r:id="rId21"/>
    <p:sldId id="286" r:id="rId22"/>
    <p:sldId id="289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309" r:id="rId32"/>
    <p:sldId id="357" r:id="rId33"/>
    <p:sldId id="349" r:id="rId34"/>
    <p:sldId id="356" r:id="rId35"/>
    <p:sldId id="318" r:id="rId36"/>
    <p:sldId id="319" r:id="rId37"/>
    <p:sldId id="355" r:id="rId38"/>
    <p:sldId id="328" r:id="rId39"/>
    <p:sldId id="329" r:id="rId40"/>
    <p:sldId id="330" r:id="rId41"/>
    <p:sldId id="331" r:id="rId42"/>
    <p:sldId id="332" r:id="rId43"/>
    <p:sldId id="338" r:id="rId44"/>
    <p:sldId id="339" r:id="rId45"/>
    <p:sldId id="340" r:id="rId46"/>
    <p:sldId id="341" r:id="rId47"/>
    <p:sldId id="342" r:id="rId48"/>
    <p:sldId id="343" r:id="rId49"/>
    <p:sldId id="364" r:id="rId50"/>
    <p:sldId id="365" r:id="rId51"/>
    <p:sldId id="344" r:id="rId52"/>
    <p:sldId id="345" r:id="rId5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AA3EA-D16B-445D-96C0-145F59FA2AC5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2E1A88AF-893E-48B6-BEA3-23A7861CEFB6}">
      <dgm:prSet phldrT="[Texto]" custT="1"/>
      <dgm:spPr/>
      <dgm:t>
        <a:bodyPr/>
        <a:lstStyle/>
        <a:p>
          <a:r>
            <a:rPr lang="es-CL" sz="2000" dirty="0" smtClean="0">
              <a:latin typeface="Verdana"/>
              <a:cs typeface="Verdana"/>
            </a:rPr>
            <a:t>Malversación o peculado</a:t>
          </a:r>
          <a:endParaRPr lang="es-CL" sz="2000" dirty="0">
            <a:latin typeface="Verdana"/>
            <a:cs typeface="Verdana"/>
          </a:endParaRPr>
        </a:p>
      </dgm:t>
    </dgm:pt>
    <dgm:pt modelId="{CFCC3FEE-2BBB-4CF2-819B-3DE96EC7176D}" type="parTrans" cxnId="{4016FA29-6914-4225-BC62-61A01A65CC3B}">
      <dgm:prSet/>
      <dgm:spPr/>
      <dgm:t>
        <a:bodyPr/>
        <a:lstStyle/>
        <a:p>
          <a:endParaRPr lang="es-CL"/>
        </a:p>
      </dgm:t>
    </dgm:pt>
    <dgm:pt modelId="{4817BDF6-6556-44AE-BF1D-68EAD0C37F86}" type="sibTrans" cxnId="{4016FA29-6914-4225-BC62-61A01A65CC3B}">
      <dgm:prSet/>
      <dgm:spPr/>
      <dgm:t>
        <a:bodyPr/>
        <a:lstStyle/>
        <a:p>
          <a:endParaRPr lang="es-CL"/>
        </a:p>
      </dgm:t>
    </dgm:pt>
    <dgm:pt modelId="{B68873ED-67DD-45E3-A84E-31AE19C3066A}">
      <dgm:prSet phldrT="[Texto]" custT="1"/>
      <dgm:spPr/>
      <dgm:t>
        <a:bodyPr/>
        <a:lstStyle/>
        <a:p>
          <a:r>
            <a:rPr lang="es-CL" sz="2000" dirty="0" smtClean="0">
              <a:latin typeface="Verdana"/>
              <a:cs typeface="Verdana"/>
            </a:rPr>
            <a:t>Tráfico de influencias</a:t>
          </a:r>
          <a:endParaRPr lang="es-CL" sz="2000" dirty="0">
            <a:latin typeface="Verdana"/>
            <a:cs typeface="Verdana"/>
          </a:endParaRPr>
        </a:p>
      </dgm:t>
    </dgm:pt>
    <dgm:pt modelId="{E27FD57C-ED3E-4227-958C-2DEA4DD4C768}" type="parTrans" cxnId="{A8F42600-A647-4D0D-A054-8D56AC305127}">
      <dgm:prSet/>
      <dgm:spPr/>
      <dgm:t>
        <a:bodyPr/>
        <a:lstStyle/>
        <a:p>
          <a:endParaRPr lang="es-CL"/>
        </a:p>
      </dgm:t>
    </dgm:pt>
    <dgm:pt modelId="{627AF3C3-AE97-4920-993D-D3B3C4A00945}" type="sibTrans" cxnId="{A8F42600-A647-4D0D-A054-8D56AC305127}">
      <dgm:prSet/>
      <dgm:spPr/>
      <dgm:t>
        <a:bodyPr/>
        <a:lstStyle/>
        <a:p>
          <a:endParaRPr lang="es-CL"/>
        </a:p>
      </dgm:t>
    </dgm:pt>
    <dgm:pt modelId="{2EBF7496-2013-4D2D-9990-AF42F6B95E05}">
      <dgm:prSet phldrT="[Texto]" custT="1"/>
      <dgm:spPr/>
      <dgm:t>
        <a:bodyPr/>
        <a:lstStyle/>
        <a:p>
          <a:r>
            <a:rPr lang="es-CL" sz="2000" dirty="0" smtClean="0">
              <a:latin typeface="Verdana"/>
              <a:cs typeface="Verdana"/>
            </a:rPr>
            <a:t>Abuso de funciones</a:t>
          </a:r>
          <a:endParaRPr lang="es-CL" sz="2000" dirty="0">
            <a:latin typeface="Verdana"/>
            <a:cs typeface="Verdana"/>
          </a:endParaRPr>
        </a:p>
      </dgm:t>
    </dgm:pt>
    <dgm:pt modelId="{6B7F47CC-C9FC-4E93-8BF6-562E7A72415A}" type="parTrans" cxnId="{CFD81D96-152E-4E5C-82CA-4C5FC69070C9}">
      <dgm:prSet/>
      <dgm:spPr/>
      <dgm:t>
        <a:bodyPr/>
        <a:lstStyle/>
        <a:p>
          <a:endParaRPr lang="es-CL"/>
        </a:p>
      </dgm:t>
    </dgm:pt>
    <dgm:pt modelId="{40EA354F-26AF-4275-8109-18BCCFADAC36}" type="sibTrans" cxnId="{CFD81D96-152E-4E5C-82CA-4C5FC69070C9}">
      <dgm:prSet/>
      <dgm:spPr/>
      <dgm:t>
        <a:bodyPr/>
        <a:lstStyle/>
        <a:p>
          <a:endParaRPr lang="es-CL"/>
        </a:p>
      </dgm:t>
    </dgm:pt>
    <dgm:pt modelId="{34B02AD9-3382-4B2C-B80A-D78750590978}">
      <dgm:prSet phldrT="[Texto]" custT="1"/>
      <dgm:spPr/>
      <dgm:t>
        <a:bodyPr/>
        <a:lstStyle/>
        <a:p>
          <a:r>
            <a:rPr lang="es-CL" sz="2000" dirty="0" smtClean="0">
              <a:latin typeface="Verdana"/>
              <a:cs typeface="Verdana"/>
            </a:rPr>
            <a:t>Enriquecimiento  ilícito </a:t>
          </a:r>
          <a:endParaRPr lang="es-CL" sz="2000" dirty="0">
            <a:latin typeface="Verdana"/>
            <a:cs typeface="Verdana"/>
          </a:endParaRPr>
        </a:p>
      </dgm:t>
    </dgm:pt>
    <dgm:pt modelId="{B0D72112-AC7C-430C-9F97-B0FCCC9A3E40}" type="parTrans" cxnId="{FA32ABF4-A905-49F8-AC1F-7001EB074CF7}">
      <dgm:prSet/>
      <dgm:spPr/>
      <dgm:t>
        <a:bodyPr/>
        <a:lstStyle/>
        <a:p>
          <a:endParaRPr lang="es-CL"/>
        </a:p>
      </dgm:t>
    </dgm:pt>
    <dgm:pt modelId="{9885E5BC-DB66-47F7-9EB6-2A20282083C3}" type="sibTrans" cxnId="{FA32ABF4-A905-49F8-AC1F-7001EB074CF7}">
      <dgm:prSet/>
      <dgm:spPr/>
      <dgm:t>
        <a:bodyPr/>
        <a:lstStyle/>
        <a:p>
          <a:endParaRPr lang="es-CL"/>
        </a:p>
      </dgm:t>
    </dgm:pt>
    <dgm:pt modelId="{FE9D7FB7-E1D9-6745-816C-C41BF6E1A9EE}">
      <dgm:prSet phldrT="[Texto]" custT="1"/>
      <dgm:spPr/>
      <dgm:t>
        <a:bodyPr/>
        <a:lstStyle/>
        <a:p>
          <a:r>
            <a:rPr lang="es-CL" sz="2000" dirty="0" smtClean="0">
              <a:latin typeface="Verdana"/>
              <a:cs typeface="Verdana"/>
            </a:rPr>
            <a:t>Soborno</a:t>
          </a:r>
          <a:endParaRPr lang="es-CL" sz="2000" dirty="0">
            <a:latin typeface="Verdana"/>
            <a:cs typeface="Verdana"/>
          </a:endParaRPr>
        </a:p>
      </dgm:t>
    </dgm:pt>
    <dgm:pt modelId="{C77547D9-7592-2143-BF57-761EC47442A8}" type="parTrans" cxnId="{6A7AB02A-44A9-8845-8FC7-FC57EA424357}">
      <dgm:prSet/>
      <dgm:spPr/>
      <dgm:t>
        <a:bodyPr/>
        <a:lstStyle/>
        <a:p>
          <a:endParaRPr lang="es-ES"/>
        </a:p>
      </dgm:t>
    </dgm:pt>
    <dgm:pt modelId="{192FD773-E8FF-8948-B45D-E295C1623244}" type="sibTrans" cxnId="{6A7AB02A-44A9-8845-8FC7-FC57EA424357}">
      <dgm:prSet/>
      <dgm:spPr/>
      <dgm:t>
        <a:bodyPr/>
        <a:lstStyle/>
        <a:p>
          <a:endParaRPr lang="es-ES"/>
        </a:p>
      </dgm:t>
    </dgm:pt>
    <dgm:pt modelId="{17390192-DC01-F747-B4DE-B45292948694}">
      <dgm:prSet phldrT="[Texto]" custT="1"/>
      <dgm:spPr/>
      <dgm:t>
        <a:bodyPr/>
        <a:lstStyle/>
        <a:p>
          <a:r>
            <a:rPr lang="es-CL" sz="18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cs typeface="Verdana"/>
            </a:rPr>
            <a:t>Convención de las Naciones Unidas contra la corrupción señala: </a:t>
          </a:r>
          <a:endParaRPr lang="es-CL" sz="1800" b="1" dirty="0">
            <a:latin typeface="Verdana"/>
            <a:cs typeface="Verdana"/>
          </a:endParaRPr>
        </a:p>
      </dgm:t>
    </dgm:pt>
    <dgm:pt modelId="{CD213CE4-C417-7043-B785-203C77655C06}" type="sibTrans" cxnId="{98BABCB3-451D-3840-9C6E-6C1304AEF7BD}">
      <dgm:prSet/>
      <dgm:spPr/>
      <dgm:t>
        <a:bodyPr/>
        <a:lstStyle/>
        <a:p>
          <a:endParaRPr lang="es-ES"/>
        </a:p>
      </dgm:t>
    </dgm:pt>
    <dgm:pt modelId="{5FFB3BB8-D63F-1047-9DCB-6407CAB58964}" type="parTrans" cxnId="{98BABCB3-451D-3840-9C6E-6C1304AEF7BD}">
      <dgm:prSet/>
      <dgm:spPr/>
      <dgm:t>
        <a:bodyPr/>
        <a:lstStyle/>
        <a:p>
          <a:endParaRPr lang="es-ES"/>
        </a:p>
      </dgm:t>
    </dgm:pt>
    <dgm:pt modelId="{EA68B156-A129-4D17-B4FD-2A98A8DE10EA}" type="pres">
      <dgm:prSet presAssocID="{8CCAA3EA-D16B-445D-96C0-145F59FA2A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F350AF7-1206-E843-9654-5A50A44D68D4}" type="pres">
      <dgm:prSet presAssocID="{17390192-DC01-F747-B4DE-B45292948694}" presName="node" presStyleLbl="node1" presStyleIdx="0" presStyleCnt="6" custLinFactX="6043" custLinFactNeighborX="100000" custLinFactNeighborY="-127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C64EA-8B33-C54D-8ED6-1BAA0F4B037E}" type="pres">
      <dgm:prSet presAssocID="{CD213CE4-C417-7043-B785-203C77655C06}" presName="sibTrans" presStyleCnt="0"/>
      <dgm:spPr/>
      <dgm:t>
        <a:bodyPr/>
        <a:lstStyle/>
        <a:p>
          <a:endParaRPr lang="es-ES"/>
        </a:p>
      </dgm:t>
    </dgm:pt>
    <dgm:pt modelId="{E845F417-FB44-7145-A8DD-0B718D30B260}" type="pres">
      <dgm:prSet presAssocID="{FE9D7FB7-E1D9-6745-816C-C41BF6E1A9EE}" presName="node" presStyleLbl="node1" presStyleIdx="1" presStyleCnt="6" custLinFactX="-15964" custLinFactY="1001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5E694-C235-B542-B670-349B76495112}" type="pres">
      <dgm:prSet presAssocID="{192FD773-E8FF-8948-B45D-E295C1623244}" presName="sibTrans" presStyleCnt="0"/>
      <dgm:spPr/>
      <dgm:t>
        <a:bodyPr/>
        <a:lstStyle/>
        <a:p>
          <a:endParaRPr lang="es-ES"/>
        </a:p>
      </dgm:t>
    </dgm:pt>
    <dgm:pt modelId="{073F37D9-EFB2-44CB-A6DE-0D11E18C8BFA}" type="pres">
      <dgm:prSet presAssocID="{2E1A88AF-893E-48B6-BEA3-23A7861CEFB6}" presName="node" presStyleLbl="node1" presStyleIdx="2" presStyleCnt="6" custLinFactX="-14172" custLinFactY="808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CE2BCD-FF6A-41A1-8E69-17B754D4B3B7}" type="pres">
      <dgm:prSet presAssocID="{4817BDF6-6556-44AE-BF1D-68EAD0C37F86}" presName="sibTrans" presStyleCnt="0"/>
      <dgm:spPr/>
      <dgm:t>
        <a:bodyPr/>
        <a:lstStyle/>
        <a:p>
          <a:endParaRPr lang="es-ES"/>
        </a:p>
      </dgm:t>
    </dgm:pt>
    <dgm:pt modelId="{815134D4-EC80-474B-A2C4-5F97C87CB605}" type="pres">
      <dgm:prSet presAssocID="{B68873ED-67DD-45E3-A84E-31AE19C3066A}" presName="node" presStyleLbl="node1" presStyleIdx="3" presStyleCnt="6" custLinFactX="76870" custLinFactNeighborX="100000" custLinFactNeighborY="-85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82030C-A3A4-43B2-9A94-F3141ACD90CD}" type="pres">
      <dgm:prSet presAssocID="{627AF3C3-AE97-4920-993D-D3B3C4A00945}" presName="sibTrans" presStyleCnt="0"/>
      <dgm:spPr/>
      <dgm:t>
        <a:bodyPr/>
        <a:lstStyle/>
        <a:p>
          <a:endParaRPr lang="es-ES"/>
        </a:p>
      </dgm:t>
    </dgm:pt>
    <dgm:pt modelId="{DE4EF473-F469-483F-9E85-E876FB1D1737}" type="pres">
      <dgm:prSet presAssocID="{2EBF7496-2013-4D2D-9990-AF42F6B95E05}" presName="node" presStyleLbl="node1" presStyleIdx="4" presStyleCnt="6" custScaleX="131195" custScaleY="95998" custLinFactX="-35162" custLinFactY="537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7E375F-A231-4B6F-9973-BDBD7B3D90C8}" type="pres">
      <dgm:prSet presAssocID="{40EA354F-26AF-4275-8109-18BCCFADAC36}" presName="sibTrans" presStyleCnt="0"/>
      <dgm:spPr/>
      <dgm:t>
        <a:bodyPr/>
        <a:lstStyle/>
        <a:p>
          <a:endParaRPr lang="es-ES"/>
        </a:p>
      </dgm:t>
    </dgm:pt>
    <dgm:pt modelId="{6D2A70E7-91A8-442F-BA08-A6C13BB99DD0}" type="pres">
      <dgm:prSet presAssocID="{34B02AD9-3382-4B2C-B80A-D78750590978}" presName="node" presStyleLbl="node1" presStyleIdx="5" presStyleCnt="6" custScaleX="133598" custScaleY="95998" custLinFactNeighborX="75296" custLinFactNeighborY="-98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3202258-5E8C-F04C-A5BF-6C75B41C17EE}" type="presOf" srcId="{B68873ED-67DD-45E3-A84E-31AE19C3066A}" destId="{815134D4-EC80-474B-A2C4-5F97C87CB605}" srcOrd="0" destOrd="0" presId="urn:microsoft.com/office/officeart/2005/8/layout/default#1"/>
    <dgm:cxn modelId="{E90BBC83-E35F-E040-9ED6-31798EA9CDE4}" type="presOf" srcId="{FE9D7FB7-E1D9-6745-816C-C41BF6E1A9EE}" destId="{E845F417-FB44-7145-A8DD-0B718D30B260}" srcOrd="0" destOrd="0" presId="urn:microsoft.com/office/officeart/2005/8/layout/default#1"/>
    <dgm:cxn modelId="{4016FA29-6914-4225-BC62-61A01A65CC3B}" srcId="{8CCAA3EA-D16B-445D-96C0-145F59FA2AC5}" destId="{2E1A88AF-893E-48B6-BEA3-23A7861CEFB6}" srcOrd="2" destOrd="0" parTransId="{CFCC3FEE-2BBB-4CF2-819B-3DE96EC7176D}" sibTransId="{4817BDF6-6556-44AE-BF1D-68EAD0C37F86}"/>
    <dgm:cxn modelId="{98BABCB3-451D-3840-9C6E-6C1304AEF7BD}" srcId="{8CCAA3EA-D16B-445D-96C0-145F59FA2AC5}" destId="{17390192-DC01-F747-B4DE-B45292948694}" srcOrd="0" destOrd="0" parTransId="{5FFB3BB8-D63F-1047-9DCB-6407CAB58964}" sibTransId="{CD213CE4-C417-7043-B785-203C77655C06}"/>
    <dgm:cxn modelId="{9A648496-758D-1A47-876E-67D1B3194C04}" type="presOf" srcId="{2EBF7496-2013-4D2D-9990-AF42F6B95E05}" destId="{DE4EF473-F469-483F-9E85-E876FB1D1737}" srcOrd="0" destOrd="0" presId="urn:microsoft.com/office/officeart/2005/8/layout/default#1"/>
    <dgm:cxn modelId="{A8F42600-A647-4D0D-A054-8D56AC305127}" srcId="{8CCAA3EA-D16B-445D-96C0-145F59FA2AC5}" destId="{B68873ED-67DD-45E3-A84E-31AE19C3066A}" srcOrd="3" destOrd="0" parTransId="{E27FD57C-ED3E-4227-958C-2DEA4DD4C768}" sibTransId="{627AF3C3-AE97-4920-993D-D3B3C4A00945}"/>
    <dgm:cxn modelId="{0BC72C04-061C-774D-8E0D-BB08DDB25634}" type="presOf" srcId="{2E1A88AF-893E-48B6-BEA3-23A7861CEFB6}" destId="{073F37D9-EFB2-44CB-A6DE-0D11E18C8BFA}" srcOrd="0" destOrd="0" presId="urn:microsoft.com/office/officeart/2005/8/layout/default#1"/>
    <dgm:cxn modelId="{37354FFF-88FC-B04A-9D22-729E0C190715}" type="presOf" srcId="{17390192-DC01-F747-B4DE-B45292948694}" destId="{BF350AF7-1206-E843-9654-5A50A44D68D4}" srcOrd="0" destOrd="0" presId="urn:microsoft.com/office/officeart/2005/8/layout/default#1"/>
    <dgm:cxn modelId="{E81DE339-A9CD-1649-9233-E673DF71EB0A}" type="presOf" srcId="{34B02AD9-3382-4B2C-B80A-D78750590978}" destId="{6D2A70E7-91A8-442F-BA08-A6C13BB99DD0}" srcOrd="0" destOrd="0" presId="urn:microsoft.com/office/officeart/2005/8/layout/default#1"/>
    <dgm:cxn modelId="{CFD81D96-152E-4E5C-82CA-4C5FC69070C9}" srcId="{8CCAA3EA-D16B-445D-96C0-145F59FA2AC5}" destId="{2EBF7496-2013-4D2D-9990-AF42F6B95E05}" srcOrd="4" destOrd="0" parTransId="{6B7F47CC-C9FC-4E93-8BF6-562E7A72415A}" sibTransId="{40EA354F-26AF-4275-8109-18BCCFADAC36}"/>
    <dgm:cxn modelId="{6CB8590C-4969-354F-A87E-802AFE21DA85}" type="presOf" srcId="{8CCAA3EA-D16B-445D-96C0-145F59FA2AC5}" destId="{EA68B156-A129-4D17-B4FD-2A98A8DE10EA}" srcOrd="0" destOrd="0" presId="urn:microsoft.com/office/officeart/2005/8/layout/default#1"/>
    <dgm:cxn modelId="{6A7AB02A-44A9-8845-8FC7-FC57EA424357}" srcId="{8CCAA3EA-D16B-445D-96C0-145F59FA2AC5}" destId="{FE9D7FB7-E1D9-6745-816C-C41BF6E1A9EE}" srcOrd="1" destOrd="0" parTransId="{C77547D9-7592-2143-BF57-761EC47442A8}" sibTransId="{192FD773-E8FF-8948-B45D-E295C1623244}"/>
    <dgm:cxn modelId="{FA32ABF4-A905-49F8-AC1F-7001EB074CF7}" srcId="{8CCAA3EA-D16B-445D-96C0-145F59FA2AC5}" destId="{34B02AD9-3382-4B2C-B80A-D78750590978}" srcOrd="5" destOrd="0" parTransId="{B0D72112-AC7C-430C-9F97-B0FCCC9A3E40}" sibTransId="{9885E5BC-DB66-47F7-9EB6-2A20282083C3}"/>
    <dgm:cxn modelId="{E142FA50-775E-D64C-AD55-483EC0554993}" type="presParOf" srcId="{EA68B156-A129-4D17-B4FD-2A98A8DE10EA}" destId="{BF350AF7-1206-E843-9654-5A50A44D68D4}" srcOrd="0" destOrd="0" presId="urn:microsoft.com/office/officeart/2005/8/layout/default#1"/>
    <dgm:cxn modelId="{6C1F14B0-0476-EC45-9763-E1909A5D9902}" type="presParOf" srcId="{EA68B156-A129-4D17-B4FD-2A98A8DE10EA}" destId="{B9CC64EA-8B33-C54D-8ED6-1BAA0F4B037E}" srcOrd="1" destOrd="0" presId="urn:microsoft.com/office/officeart/2005/8/layout/default#1"/>
    <dgm:cxn modelId="{FDB3596C-2669-3F47-A3F7-C1E269676A90}" type="presParOf" srcId="{EA68B156-A129-4D17-B4FD-2A98A8DE10EA}" destId="{E845F417-FB44-7145-A8DD-0B718D30B260}" srcOrd="2" destOrd="0" presId="urn:microsoft.com/office/officeart/2005/8/layout/default#1"/>
    <dgm:cxn modelId="{397B1BC8-DC15-B047-9B31-1C8810C71439}" type="presParOf" srcId="{EA68B156-A129-4D17-B4FD-2A98A8DE10EA}" destId="{EC95E694-C235-B542-B670-349B76495112}" srcOrd="3" destOrd="0" presId="urn:microsoft.com/office/officeart/2005/8/layout/default#1"/>
    <dgm:cxn modelId="{F04E1E93-A3EE-1044-A194-6002839E325C}" type="presParOf" srcId="{EA68B156-A129-4D17-B4FD-2A98A8DE10EA}" destId="{073F37D9-EFB2-44CB-A6DE-0D11E18C8BFA}" srcOrd="4" destOrd="0" presId="urn:microsoft.com/office/officeart/2005/8/layout/default#1"/>
    <dgm:cxn modelId="{0590797E-410D-6449-B567-DF22E332EDB7}" type="presParOf" srcId="{EA68B156-A129-4D17-B4FD-2A98A8DE10EA}" destId="{30CE2BCD-FF6A-41A1-8E69-17B754D4B3B7}" srcOrd="5" destOrd="0" presId="urn:microsoft.com/office/officeart/2005/8/layout/default#1"/>
    <dgm:cxn modelId="{65656618-8491-364A-981C-2D1CE8904D1E}" type="presParOf" srcId="{EA68B156-A129-4D17-B4FD-2A98A8DE10EA}" destId="{815134D4-EC80-474B-A2C4-5F97C87CB605}" srcOrd="6" destOrd="0" presId="urn:microsoft.com/office/officeart/2005/8/layout/default#1"/>
    <dgm:cxn modelId="{3E1F49C2-B528-F04F-850A-DAAC7013A9C5}" type="presParOf" srcId="{EA68B156-A129-4D17-B4FD-2A98A8DE10EA}" destId="{0D82030C-A3A4-43B2-9A94-F3141ACD90CD}" srcOrd="7" destOrd="0" presId="urn:microsoft.com/office/officeart/2005/8/layout/default#1"/>
    <dgm:cxn modelId="{E7201445-D733-E943-9DF9-398830AB9913}" type="presParOf" srcId="{EA68B156-A129-4D17-B4FD-2A98A8DE10EA}" destId="{DE4EF473-F469-483F-9E85-E876FB1D1737}" srcOrd="8" destOrd="0" presId="urn:microsoft.com/office/officeart/2005/8/layout/default#1"/>
    <dgm:cxn modelId="{EE667866-D6DD-2745-B758-9C3C690003BF}" type="presParOf" srcId="{EA68B156-A129-4D17-B4FD-2A98A8DE10EA}" destId="{817E375F-A231-4B6F-9973-BDBD7B3D90C8}" srcOrd="9" destOrd="0" presId="urn:microsoft.com/office/officeart/2005/8/layout/default#1"/>
    <dgm:cxn modelId="{4EC8725B-F3B6-6C44-956A-70163D497858}" type="presParOf" srcId="{EA68B156-A129-4D17-B4FD-2A98A8DE10EA}" destId="{6D2A70E7-91A8-442F-BA08-A6C13BB99DD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1B63C-1C41-492B-BA08-25341D032F2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8A539C2-D814-4A32-A478-EBBE5545A1B0}">
      <dgm:prSet phldrT="[Texto]" custT="1"/>
      <dgm:spPr/>
      <dgm:t>
        <a:bodyPr/>
        <a:lstStyle/>
        <a:p>
          <a:pPr algn="ctr"/>
          <a:r>
            <a:rPr lang="es-CL" sz="2000" dirty="0" smtClean="0"/>
            <a:t>¿Cuál es la situación del los Partidos Políticos ?</a:t>
          </a:r>
          <a:endParaRPr lang="es-CL" sz="2000" dirty="0"/>
        </a:p>
      </dgm:t>
    </dgm:pt>
    <dgm:pt modelId="{F59EF424-55B7-4BE3-BE6D-305FB45B9AFA}" type="parTrans" cxnId="{59DEADEA-F51E-43F9-855E-8C869FE0B3C9}">
      <dgm:prSet/>
      <dgm:spPr/>
      <dgm:t>
        <a:bodyPr/>
        <a:lstStyle/>
        <a:p>
          <a:pPr algn="ctr"/>
          <a:endParaRPr lang="es-CL" sz="2800"/>
        </a:p>
      </dgm:t>
    </dgm:pt>
    <dgm:pt modelId="{0C50C739-3D0B-4EFD-A95D-5C80B233761E}" type="sibTrans" cxnId="{59DEADEA-F51E-43F9-855E-8C869FE0B3C9}">
      <dgm:prSet/>
      <dgm:spPr/>
      <dgm:t>
        <a:bodyPr/>
        <a:lstStyle/>
        <a:p>
          <a:pPr algn="ctr"/>
          <a:endParaRPr lang="es-CL" sz="2800"/>
        </a:p>
      </dgm:t>
    </dgm:pt>
    <dgm:pt modelId="{A0CDD9DD-8FDA-4F9E-A9CF-63432A12DCC5}">
      <dgm:prSet phldrT="[Texto]" custT="1"/>
      <dgm:spPr/>
      <dgm:t>
        <a:bodyPr/>
        <a:lstStyle/>
        <a:p>
          <a:pPr algn="ctr"/>
          <a:r>
            <a:rPr lang="es-CL" sz="2000" dirty="0" smtClean="0"/>
            <a:t>¿Sus principales desafíos  en la materia?</a:t>
          </a:r>
          <a:r>
            <a:rPr lang="es-CL" sz="2800" dirty="0" smtClean="0"/>
            <a:t> </a:t>
          </a:r>
          <a:endParaRPr lang="es-CL" sz="2800" dirty="0"/>
        </a:p>
      </dgm:t>
    </dgm:pt>
    <dgm:pt modelId="{79DA0619-816D-4E2B-A4F7-28D5E850C8E9}" type="parTrans" cxnId="{5B45A581-2C0F-4825-91F2-70AC412BE40F}">
      <dgm:prSet/>
      <dgm:spPr/>
      <dgm:t>
        <a:bodyPr/>
        <a:lstStyle/>
        <a:p>
          <a:pPr algn="ctr"/>
          <a:endParaRPr lang="es-CL" sz="2800"/>
        </a:p>
      </dgm:t>
    </dgm:pt>
    <dgm:pt modelId="{D23C4BA7-31B5-47F8-ADB6-5D2576C82CC2}" type="sibTrans" cxnId="{5B45A581-2C0F-4825-91F2-70AC412BE40F}">
      <dgm:prSet/>
      <dgm:spPr/>
      <dgm:t>
        <a:bodyPr/>
        <a:lstStyle/>
        <a:p>
          <a:pPr algn="ctr"/>
          <a:endParaRPr lang="es-CL" sz="2800"/>
        </a:p>
      </dgm:t>
    </dgm:pt>
    <dgm:pt modelId="{5AF72EC5-F384-4FB3-9472-A64FD2D7D87D}" type="pres">
      <dgm:prSet presAssocID="{F1D1B63C-1C41-492B-BA08-25341D032F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19C917C-5DD7-40C2-A6C4-2D95772165C9}" type="pres">
      <dgm:prSet presAssocID="{48A539C2-D814-4A32-A478-EBBE5545A1B0}" presName="parentText" presStyleLbl="node1" presStyleIdx="0" presStyleCnt="2" custScaleY="7683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F624FE-2A63-4FD4-B9F8-63C8554C94E5}" type="pres">
      <dgm:prSet presAssocID="{0C50C739-3D0B-4EFD-A95D-5C80B233761E}" presName="spacer" presStyleCnt="0"/>
      <dgm:spPr/>
    </dgm:pt>
    <dgm:pt modelId="{83320021-2713-4EF2-8073-78F52430ED69}" type="pres">
      <dgm:prSet presAssocID="{A0CDD9DD-8FDA-4F9E-A9CF-63432A12DCC5}" presName="parentText" presStyleLbl="node1" presStyleIdx="1" presStyleCnt="2" custScaleY="7313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9DEADEA-F51E-43F9-855E-8C869FE0B3C9}" srcId="{F1D1B63C-1C41-492B-BA08-25341D032F2A}" destId="{48A539C2-D814-4A32-A478-EBBE5545A1B0}" srcOrd="0" destOrd="0" parTransId="{F59EF424-55B7-4BE3-BE6D-305FB45B9AFA}" sibTransId="{0C50C739-3D0B-4EFD-A95D-5C80B233761E}"/>
    <dgm:cxn modelId="{BFAF2A65-F00A-0446-A381-859FBB58E644}" type="presOf" srcId="{48A539C2-D814-4A32-A478-EBBE5545A1B0}" destId="{B19C917C-5DD7-40C2-A6C4-2D95772165C9}" srcOrd="0" destOrd="0" presId="urn:microsoft.com/office/officeart/2005/8/layout/vList2"/>
    <dgm:cxn modelId="{C5575887-3BEF-1B44-BD87-947668D4DD90}" type="presOf" srcId="{A0CDD9DD-8FDA-4F9E-A9CF-63432A12DCC5}" destId="{83320021-2713-4EF2-8073-78F52430ED69}" srcOrd="0" destOrd="0" presId="urn:microsoft.com/office/officeart/2005/8/layout/vList2"/>
    <dgm:cxn modelId="{55C63106-0ADB-D04B-944E-1B645CC651C4}" type="presOf" srcId="{F1D1B63C-1C41-492B-BA08-25341D032F2A}" destId="{5AF72EC5-F384-4FB3-9472-A64FD2D7D87D}" srcOrd="0" destOrd="0" presId="urn:microsoft.com/office/officeart/2005/8/layout/vList2"/>
    <dgm:cxn modelId="{5B45A581-2C0F-4825-91F2-70AC412BE40F}" srcId="{F1D1B63C-1C41-492B-BA08-25341D032F2A}" destId="{A0CDD9DD-8FDA-4F9E-A9CF-63432A12DCC5}" srcOrd="1" destOrd="0" parTransId="{79DA0619-816D-4E2B-A4F7-28D5E850C8E9}" sibTransId="{D23C4BA7-31B5-47F8-ADB6-5D2576C82CC2}"/>
    <dgm:cxn modelId="{A910FE37-960C-424F-BB2A-A35BFBD1F845}" type="presParOf" srcId="{5AF72EC5-F384-4FB3-9472-A64FD2D7D87D}" destId="{B19C917C-5DD7-40C2-A6C4-2D95772165C9}" srcOrd="0" destOrd="0" presId="urn:microsoft.com/office/officeart/2005/8/layout/vList2"/>
    <dgm:cxn modelId="{8363F3E5-19B3-5943-B09F-CEE9EDA74676}" type="presParOf" srcId="{5AF72EC5-F384-4FB3-9472-A64FD2D7D87D}" destId="{48F624FE-2A63-4FD4-B9F8-63C8554C94E5}" srcOrd="1" destOrd="0" presId="urn:microsoft.com/office/officeart/2005/8/layout/vList2"/>
    <dgm:cxn modelId="{D053C132-7BD1-2A4B-90C1-ABBA1D951DB6}" type="presParOf" srcId="{5AF72EC5-F384-4FB3-9472-A64FD2D7D87D}" destId="{83320021-2713-4EF2-8073-78F52430ED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83A56-A28A-4CDC-A647-D2E2CF1BBDBC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59411CB-F44F-4C92-8ECA-41474D5658E8}">
      <dgm:prSet phldrT="[Texto]"/>
      <dgm:spPr/>
      <dgm:t>
        <a:bodyPr/>
        <a:lstStyle/>
        <a:p>
          <a:pPr algn="ctr"/>
          <a:r>
            <a:rPr lang="es-CL" dirty="0" smtClean="0">
              <a:solidFill>
                <a:srgbClr val="FFFFFF"/>
              </a:solidFill>
            </a:rPr>
            <a:t>Sector Privado</a:t>
          </a:r>
          <a:endParaRPr lang="es-CL" dirty="0">
            <a:solidFill>
              <a:srgbClr val="FFFFFF"/>
            </a:solidFill>
          </a:endParaRPr>
        </a:p>
      </dgm:t>
    </dgm:pt>
    <dgm:pt modelId="{3A4DF3D0-3DA8-48D5-B778-39E2E23139E5}" type="parTrans" cxnId="{94654C3A-BE56-455D-853A-E0E088B353F7}">
      <dgm:prSet/>
      <dgm:spPr/>
      <dgm:t>
        <a:bodyPr/>
        <a:lstStyle/>
        <a:p>
          <a:endParaRPr lang="es-CL"/>
        </a:p>
      </dgm:t>
    </dgm:pt>
    <dgm:pt modelId="{F90D9867-41C0-4A8F-9672-38E24BFA8401}" type="sibTrans" cxnId="{94654C3A-BE56-455D-853A-E0E088B353F7}">
      <dgm:prSet/>
      <dgm:spPr/>
      <dgm:t>
        <a:bodyPr/>
        <a:lstStyle/>
        <a:p>
          <a:endParaRPr lang="es-CL"/>
        </a:p>
      </dgm:t>
    </dgm:pt>
    <dgm:pt modelId="{BDFA086C-113C-419A-BE41-BEA356F865D0}">
      <dgm:prSet phldrT="[Texto]"/>
      <dgm:spPr/>
      <dgm:t>
        <a:bodyPr/>
        <a:lstStyle/>
        <a:p>
          <a:r>
            <a:rPr lang="es-CL" dirty="0" smtClean="0"/>
            <a:t>¿Cuál es la situación del sector privado?</a:t>
          </a:r>
          <a:endParaRPr lang="es-CL" dirty="0"/>
        </a:p>
      </dgm:t>
    </dgm:pt>
    <dgm:pt modelId="{38522724-6349-4352-934F-BF2AC17648D6}" type="parTrans" cxnId="{8ED82999-088D-4FEE-9BE0-A6478388C3D0}">
      <dgm:prSet/>
      <dgm:spPr/>
      <dgm:t>
        <a:bodyPr/>
        <a:lstStyle/>
        <a:p>
          <a:endParaRPr lang="es-CL"/>
        </a:p>
      </dgm:t>
    </dgm:pt>
    <dgm:pt modelId="{03016159-9230-4419-A5B7-7043191DC88D}" type="sibTrans" cxnId="{8ED82999-088D-4FEE-9BE0-A6478388C3D0}">
      <dgm:prSet/>
      <dgm:spPr/>
      <dgm:t>
        <a:bodyPr/>
        <a:lstStyle/>
        <a:p>
          <a:endParaRPr lang="es-CL"/>
        </a:p>
      </dgm:t>
    </dgm:pt>
    <dgm:pt modelId="{85C2049A-7633-4E72-8E63-1E85B97874C6}" type="pres">
      <dgm:prSet presAssocID="{BF083A56-A28A-4CDC-A647-D2E2CF1BB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DC149CE-4A8C-4736-AB92-49BCE2CAA591}" type="pres">
      <dgm:prSet presAssocID="{559411CB-F44F-4C92-8ECA-41474D5658E8}" presName="linNode" presStyleCnt="0"/>
      <dgm:spPr/>
    </dgm:pt>
    <dgm:pt modelId="{FD6EDEF6-EC4E-4D6C-8393-AF4D6FA9BD04}" type="pres">
      <dgm:prSet presAssocID="{559411CB-F44F-4C92-8ECA-41474D5658E8}" presName="parTx" presStyleLbl="revTx" presStyleIdx="0" presStyleCnt="1" custScaleY="226984" custLinFactNeighborX="-977" custLinFactNeighborY="-3836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AF1FA9-C37B-4628-AC72-313485B62D34}" type="pres">
      <dgm:prSet presAssocID="{559411CB-F44F-4C92-8ECA-41474D5658E8}" presName="bracket" presStyleLbl="parChTrans1D1" presStyleIdx="0" presStyleCnt="1" custLinFactNeighborX="-24729" custLinFactNeighborY="-44378"/>
      <dgm:spPr/>
    </dgm:pt>
    <dgm:pt modelId="{313D73DB-EB3D-4433-B330-CF0F959CB37A}" type="pres">
      <dgm:prSet presAssocID="{559411CB-F44F-4C92-8ECA-41474D5658E8}" presName="spH" presStyleCnt="0"/>
      <dgm:spPr/>
    </dgm:pt>
    <dgm:pt modelId="{894F3531-EF76-4338-A0F5-8FD4FBF655D3}" type="pres">
      <dgm:prSet presAssocID="{559411CB-F44F-4C92-8ECA-41474D5658E8}" presName="desTx" presStyleLbl="node1" presStyleIdx="0" presStyleCnt="1" custScaleX="94992" custLinFactNeighborX="-35375" custLinFactNeighborY="-511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ED82999-088D-4FEE-9BE0-A6478388C3D0}" srcId="{559411CB-F44F-4C92-8ECA-41474D5658E8}" destId="{BDFA086C-113C-419A-BE41-BEA356F865D0}" srcOrd="0" destOrd="0" parTransId="{38522724-6349-4352-934F-BF2AC17648D6}" sibTransId="{03016159-9230-4419-A5B7-7043191DC88D}"/>
    <dgm:cxn modelId="{217B283A-E77E-F042-B422-8EDCE54626B1}" type="presOf" srcId="{559411CB-F44F-4C92-8ECA-41474D5658E8}" destId="{FD6EDEF6-EC4E-4D6C-8393-AF4D6FA9BD04}" srcOrd="0" destOrd="0" presId="urn:diagrams.loki3.com/BracketList+Icon"/>
    <dgm:cxn modelId="{D4D53D51-8B77-CA4F-8A64-93BD40D76397}" type="presOf" srcId="{BF083A56-A28A-4CDC-A647-D2E2CF1BBDBC}" destId="{85C2049A-7633-4E72-8E63-1E85B97874C6}" srcOrd="0" destOrd="0" presId="urn:diagrams.loki3.com/BracketList+Icon"/>
    <dgm:cxn modelId="{94654C3A-BE56-455D-853A-E0E088B353F7}" srcId="{BF083A56-A28A-4CDC-A647-D2E2CF1BBDBC}" destId="{559411CB-F44F-4C92-8ECA-41474D5658E8}" srcOrd="0" destOrd="0" parTransId="{3A4DF3D0-3DA8-48D5-B778-39E2E23139E5}" sibTransId="{F90D9867-41C0-4A8F-9672-38E24BFA8401}"/>
    <dgm:cxn modelId="{9F9D58C0-B917-8248-9AF5-D6322ACC8AFD}" type="presOf" srcId="{BDFA086C-113C-419A-BE41-BEA356F865D0}" destId="{894F3531-EF76-4338-A0F5-8FD4FBF655D3}" srcOrd="0" destOrd="0" presId="urn:diagrams.loki3.com/BracketList+Icon"/>
    <dgm:cxn modelId="{8FC02176-CCE2-AA4F-AB0F-A00263F449FD}" type="presParOf" srcId="{85C2049A-7633-4E72-8E63-1E85B97874C6}" destId="{4DC149CE-4A8C-4736-AB92-49BCE2CAA591}" srcOrd="0" destOrd="0" presId="urn:diagrams.loki3.com/BracketList+Icon"/>
    <dgm:cxn modelId="{08B2B409-9A72-214F-927B-145EC69CC7BB}" type="presParOf" srcId="{4DC149CE-4A8C-4736-AB92-49BCE2CAA591}" destId="{FD6EDEF6-EC4E-4D6C-8393-AF4D6FA9BD04}" srcOrd="0" destOrd="0" presId="urn:diagrams.loki3.com/BracketList+Icon"/>
    <dgm:cxn modelId="{29474C0B-F195-164B-B92F-F6CAE5EDD121}" type="presParOf" srcId="{4DC149CE-4A8C-4736-AB92-49BCE2CAA591}" destId="{06AF1FA9-C37B-4628-AC72-313485B62D34}" srcOrd="1" destOrd="0" presId="urn:diagrams.loki3.com/BracketList+Icon"/>
    <dgm:cxn modelId="{DC02298C-6D7D-D545-B909-8F381647688B}" type="presParOf" srcId="{4DC149CE-4A8C-4736-AB92-49BCE2CAA591}" destId="{313D73DB-EB3D-4433-B330-CF0F959CB37A}" srcOrd="2" destOrd="0" presId="urn:diagrams.loki3.com/BracketList+Icon"/>
    <dgm:cxn modelId="{CC67312F-7F95-B346-B726-815B24C7354C}" type="presParOf" srcId="{4DC149CE-4A8C-4736-AB92-49BCE2CAA591}" destId="{894F3531-EF76-4338-A0F5-8FD4FBF655D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B473D-D401-4FFD-9669-4D9E7BCC382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03608C2-E31E-4DAD-AA90-2F4788020B84}">
      <dgm:prSet phldrT="[Texto]" custT="1"/>
      <dgm:spPr/>
      <dgm:t>
        <a:bodyPr/>
        <a:lstStyle/>
        <a:p>
          <a:r>
            <a:rPr lang="es-CL" sz="2800" dirty="0" smtClean="0"/>
            <a:t>Código de conducta</a:t>
          </a:r>
          <a:endParaRPr lang="es-CL" sz="2800" dirty="0"/>
        </a:p>
      </dgm:t>
    </dgm:pt>
    <dgm:pt modelId="{D66DA836-290B-4C5F-8D9E-FCCD08685016}" type="parTrans" cxnId="{6D88961B-0891-42C2-9381-30DF2D4EA411}">
      <dgm:prSet/>
      <dgm:spPr/>
      <dgm:t>
        <a:bodyPr/>
        <a:lstStyle/>
        <a:p>
          <a:endParaRPr lang="es-CL"/>
        </a:p>
      </dgm:t>
    </dgm:pt>
    <dgm:pt modelId="{F559D0E4-DFFC-4B07-843C-EEF97D7E5C9A}" type="sibTrans" cxnId="{6D88961B-0891-42C2-9381-30DF2D4EA411}">
      <dgm:prSet/>
      <dgm:spPr/>
      <dgm:t>
        <a:bodyPr/>
        <a:lstStyle/>
        <a:p>
          <a:endParaRPr lang="es-CL"/>
        </a:p>
      </dgm:t>
    </dgm:pt>
    <dgm:pt modelId="{62CE24AC-178D-4946-9B3C-EE9AA0D9CA5E}">
      <dgm:prSet phldrT="[Texto]" custT="1"/>
      <dgm:spPr/>
      <dgm:t>
        <a:bodyPr/>
        <a:lstStyle/>
        <a:p>
          <a:r>
            <a:rPr lang="es-CL" sz="2800" dirty="0" smtClean="0"/>
            <a:t>Políticas</a:t>
          </a:r>
          <a:endParaRPr lang="es-CL" sz="2800" dirty="0"/>
        </a:p>
      </dgm:t>
    </dgm:pt>
    <dgm:pt modelId="{87E0BA8D-7B16-45DE-B6DC-BEF22077E916}" type="parTrans" cxnId="{A4547A6D-5226-4F62-A282-8E659E1CAAF2}">
      <dgm:prSet/>
      <dgm:spPr/>
      <dgm:t>
        <a:bodyPr/>
        <a:lstStyle/>
        <a:p>
          <a:endParaRPr lang="es-CL"/>
        </a:p>
      </dgm:t>
    </dgm:pt>
    <dgm:pt modelId="{7A47B1BF-331D-4EB1-96AB-624618B89E54}" type="sibTrans" cxnId="{A4547A6D-5226-4F62-A282-8E659E1CAAF2}">
      <dgm:prSet/>
      <dgm:spPr/>
      <dgm:t>
        <a:bodyPr/>
        <a:lstStyle/>
        <a:p>
          <a:endParaRPr lang="es-CL"/>
        </a:p>
      </dgm:t>
    </dgm:pt>
    <dgm:pt modelId="{7D4AAF95-3AA9-4538-9922-8CC1C81C747B}">
      <dgm:prSet phldrT="[Texto]" custT="1"/>
      <dgm:spPr/>
      <dgm:t>
        <a:bodyPr/>
        <a:lstStyle/>
        <a:p>
          <a:r>
            <a:rPr lang="es-CL" sz="2800" dirty="0" smtClean="0"/>
            <a:t>Evaluar el entorno</a:t>
          </a:r>
          <a:endParaRPr lang="es-CL" sz="2800" dirty="0"/>
        </a:p>
      </dgm:t>
    </dgm:pt>
    <dgm:pt modelId="{6E40D526-BABC-408B-9013-4D363CB664E9}" type="parTrans" cxnId="{3A55A207-2FE9-4974-BD4E-8B1D4FD98879}">
      <dgm:prSet/>
      <dgm:spPr/>
      <dgm:t>
        <a:bodyPr/>
        <a:lstStyle/>
        <a:p>
          <a:endParaRPr lang="es-CL"/>
        </a:p>
      </dgm:t>
    </dgm:pt>
    <dgm:pt modelId="{0D2CE89B-3536-4990-B7B2-3CBC01AA133B}" type="sibTrans" cxnId="{3A55A207-2FE9-4974-BD4E-8B1D4FD98879}">
      <dgm:prSet/>
      <dgm:spPr/>
      <dgm:t>
        <a:bodyPr/>
        <a:lstStyle/>
        <a:p>
          <a:endParaRPr lang="es-CL"/>
        </a:p>
      </dgm:t>
    </dgm:pt>
    <dgm:pt modelId="{454EBE1C-9AEB-4228-9016-0455DE7AC89F}">
      <dgm:prSet phldrT="[Texto]" custT="1"/>
      <dgm:spPr/>
      <dgm:t>
        <a:bodyPr/>
        <a:lstStyle/>
        <a:p>
          <a:r>
            <a:rPr lang="es-CL" sz="2800" dirty="0" smtClean="0"/>
            <a:t>Compromisos de los ejecutivos</a:t>
          </a:r>
          <a:endParaRPr lang="es-CL" sz="2800" dirty="0"/>
        </a:p>
      </dgm:t>
    </dgm:pt>
    <dgm:pt modelId="{0A153630-E95F-4021-92B3-FBC05E75AE60}" type="parTrans" cxnId="{BE23FBC4-BB94-494D-AEB8-D133A9B1D153}">
      <dgm:prSet/>
      <dgm:spPr/>
      <dgm:t>
        <a:bodyPr/>
        <a:lstStyle/>
        <a:p>
          <a:endParaRPr lang="es-CL"/>
        </a:p>
      </dgm:t>
    </dgm:pt>
    <dgm:pt modelId="{A40FFF22-8309-4CC3-808A-6CDA7232C857}" type="sibTrans" cxnId="{BE23FBC4-BB94-494D-AEB8-D133A9B1D153}">
      <dgm:prSet/>
      <dgm:spPr/>
      <dgm:t>
        <a:bodyPr/>
        <a:lstStyle/>
        <a:p>
          <a:endParaRPr lang="es-CL"/>
        </a:p>
      </dgm:t>
    </dgm:pt>
    <dgm:pt modelId="{27B36F02-475C-43CB-97D5-9576AF273AA5}">
      <dgm:prSet phldrT="[Texto]" custT="1"/>
      <dgm:spPr/>
      <dgm:t>
        <a:bodyPr/>
        <a:lstStyle/>
        <a:p>
          <a:r>
            <a:rPr lang="es-CL" sz="2800" dirty="0" smtClean="0"/>
            <a:t>Políticas acorde a la empresa</a:t>
          </a:r>
          <a:endParaRPr lang="es-CL" sz="2800" dirty="0"/>
        </a:p>
      </dgm:t>
    </dgm:pt>
    <dgm:pt modelId="{105D114F-75D6-4BB6-8F82-FA7E9C5F0F4F}" type="parTrans" cxnId="{7F296B86-F173-4587-9ED0-673CEE1D192B}">
      <dgm:prSet/>
      <dgm:spPr/>
      <dgm:t>
        <a:bodyPr/>
        <a:lstStyle/>
        <a:p>
          <a:endParaRPr lang="es-CL"/>
        </a:p>
      </dgm:t>
    </dgm:pt>
    <dgm:pt modelId="{D919E6E0-DA22-4847-88AD-02E5BA366E22}" type="sibTrans" cxnId="{7F296B86-F173-4587-9ED0-673CEE1D192B}">
      <dgm:prSet/>
      <dgm:spPr/>
      <dgm:t>
        <a:bodyPr/>
        <a:lstStyle/>
        <a:p>
          <a:endParaRPr lang="es-CL"/>
        </a:p>
      </dgm:t>
    </dgm:pt>
    <dgm:pt modelId="{6C1226A2-090F-4655-9A38-0AFA50880D1B}" type="pres">
      <dgm:prSet presAssocID="{15BB473D-D401-4FFD-9669-4D9E7BCC38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9A949C0-486B-4749-96EE-D4E91E9A066B}" type="pres">
      <dgm:prSet presAssocID="{A03608C2-E31E-4DAD-AA90-2F4788020B84}" presName="node" presStyleLbl="node1" presStyleIdx="0" presStyleCnt="5" custLinFactNeighborX="6002" custLinFactNeighborY="475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66817D-EC8A-400A-A2D9-D00034A593C3}" type="pres">
      <dgm:prSet presAssocID="{F559D0E4-DFFC-4B07-843C-EEF97D7E5C9A}" presName="sibTrans" presStyleCnt="0"/>
      <dgm:spPr/>
    </dgm:pt>
    <dgm:pt modelId="{B094AE2A-E092-4E92-AAB9-1C3149CE105D}" type="pres">
      <dgm:prSet presAssocID="{62CE24AC-178D-4946-9B3C-EE9AA0D9CA5E}" presName="node" presStyleLbl="node1" presStyleIdx="1" presStyleCnt="5" custLinFactNeighborX="-3199" custLinFactNeighborY="-364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0CC8B5-099E-4D23-93FC-2F145391CB30}" type="pres">
      <dgm:prSet presAssocID="{7A47B1BF-331D-4EB1-96AB-624618B89E54}" presName="sibTrans" presStyleCnt="0"/>
      <dgm:spPr/>
    </dgm:pt>
    <dgm:pt modelId="{01A3EF88-4537-4A52-A9F1-C54B43C2D3D4}" type="pres">
      <dgm:prSet presAssocID="{7D4AAF95-3AA9-4538-9922-8CC1C81C747B}" presName="node" presStyleLbl="node1" presStyleIdx="2" presStyleCnt="5" custLinFactNeighborX="-12401" custLinFactNeighborY="428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C7C12F-A840-40B3-837A-C948D1A5D68C}" type="pres">
      <dgm:prSet presAssocID="{0D2CE89B-3536-4990-B7B2-3CBC01AA133B}" presName="sibTrans" presStyleCnt="0"/>
      <dgm:spPr/>
    </dgm:pt>
    <dgm:pt modelId="{63BF3D02-1428-44EB-990D-9F834CA343CB}" type="pres">
      <dgm:prSet presAssocID="{454EBE1C-9AEB-4228-9016-0455DE7AC89F}" presName="node" presStyleLbl="node1" presStyleIdx="3" presStyleCnt="5" custLinFactNeighborX="-48998" custLinFactNeighborY="381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767FCC-7D71-4A55-A5FC-610F36E42642}" type="pres">
      <dgm:prSet presAssocID="{A40FFF22-8309-4CC3-808A-6CDA7232C857}" presName="sibTrans" presStyleCnt="0"/>
      <dgm:spPr/>
    </dgm:pt>
    <dgm:pt modelId="{22F8156C-43F1-409B-90B4-2E867C07700C}" type="pres">
      <dgm:prSet presAssocID="{27B36F02-475C-43CB-97D5-9576AF273AA5}" presName="node" presStyleLbl="node1" presStyleIdx="4" presStyleCnt="5" custLinFactNeighborX="42599" custLinFactNeighborY="335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E23FBC4-BB94-494D-AEB8-D133A9B1D153}" srcId="{15BB473D-D401-4FFD-9669-4D9E7BCC3824}" destId="{454EBE1C-9AEB-4228-9016-0455DE7AC89F}" srcOrd="3" destOrd="0" parTransId="{0A153630-E95F-4021-92B3-FBC05E75AE60}" sibTransId="{A40FFF22-8309-4CC3-808A-6CDA7232C857}"/>
    <dgm:cxn modelId="{A4547A6D-5226-4F62-A282-8E659E1CAAF2}" srcId="{15BB473D-D401-4FFD-9669-4D9E7BCC3824}" destId="{62CE24AC-178D-4946-9B3C-EE9AA0D9CA5E}" srcOrd="1" destOrd="0" parTransId="{87E0BA8D-7B16-45DE-B6DC-BEF22077E916}" sibTransId="{7A47B1BF-331D-4EB1-96AB-624618B89E54}"/>
    <dgm:cxn modelId="{BD6DE962-436C-F24A-85C0-3B62F689FF31}" type="presOf" srcId="{15BB473D-D401-4FFD-9669-4D9E7BCC3824}" destId="{6C1226A2-090F-4655-9A38-0AFA50880D1B}" srcOrd="0" destOrd="0" presId="urn:microsoft.com/office/officeart/2005/8/layout/default#2"/>
    <dgm:cxn modelId="{D8244EC2-A45A-E141-BE10-0759D79F1E03}" type="presOf" srcId="{454EBE1C-9AEB-4228-9016-0455DE7AC89F}" destId="{63BF3D02-1428-44EB-990D-9F834CA343CB}" srcOrd="0" destOrd="0" presId="urn:microsoft.com/office/officeart/2005/8/layout/default#2"/>
    <dgm:cxn modelId="{7DAA8231-2308-7444-B45E-8BD2A8BCBA49}" type="presOf" srcId="{A03608C2-E31E-4DAD-AA90-2F4788020B84}" destId="{59A949C0-486B-4749-96EE-D4E91E9A066B}" srcOrd="0" destOrd="0" presId="urn:microsoft.com/office/officeart/2005/8/layout/default#2"/>
    <dgm:cxn modelId="{0DC71BE0-BD31-E046-8CAD-FD5D15B7FDF5}" type="presOf" srcId="{27B36F02-475C-43CB-97D5-9576AF273AA5}" destId="{22F8156C-43F1-409B-90B4-2E867C07700C}" srcOrd="0" destOrd="0" presId="urn:microsoft.com/office/officeart/2005/8/layout/default#2"/>
    <dgm:cxn modelId="{3A55A207-2FE9-4974-BD4E-8B1D4FD98879}" srcId="{15BB473D-D401-4FFD-9669-4D9E7BCC3824}" destId="{7D4AAF95-3AA9-4538-9922-8CC1C81C747B}" srcOrd="2" destOrd="0" parTransId="{6E40D526-BABC-408B-9013-4D363CB664E9}" sibTransId="{0D2CE89B-3536-4990-B7B2-3CBC01AA133B}"/>
    <dgm:cxn modelId="{EFF52200-E63D-CF45-88F5-0B791AD5A629}" type="presOf" srcId="{7D4AAF95-3AA9-4538-9922-8CC1C81C747B}" destId="{01A3EF88-4537-4A52-A9F1-C54B43C2D3D4}" srcOrd="0" destOrd="0" presId="urn:microsoft.com/office/officeart/2005/8/layout/default#2"/>
    <dgm:cxn modelId="{6D88961B-0891-42C2-9381-30DF2D4EA411}" srcId="{15BB473D-D401-4FFD-9669-4D9E7BCC3824}" destId="{A03608C2-E31E-4DAD-AA90-2F4788020B84}" srcOrd="0" destOrd="0" parTransId="{D66DA836-290B-4C5F-8D9E-FCCD08685016}" sibTransId="{F559D0E4-DFFC-4B07-843C-EEF97D7E5C9A}"/>
    <dgm:cxn modelId="{7F296B86-F173-4587-9ED0-673CEE1D192B}" srcId="{15BB473D-D401-4FFD-9669-4D9E7BCC3824}" destId="{27B36F02-475C-43CB-97D5-9576AF273AA5}" srcOrd="4" destOrd="0" parTransId="{105D114F-75D6-4BB6-8F82-FA7E9C5F0F4F}" sibTransId="{D919E6E0-DA22-4847-88AD-02E5BA366E22}"/>
    <dgm:cxn modelId="{543DAE57-6F7D-374D-A2CE-678D2EB8C7D3}" type="presOf" srcId="{62CE24AC-178D-4946-9B3C-EE9AA0D9CA5E}" destId="{B094AE2A-E092-4E92-AAB9-1C3149CE105D}" srcOrd="0" destOrd="0" presId="urn:microsoft.com/office/officeart/2005/8/layout/default#2"/>
    <dgm:cxn modelId="{3E328467-BC91-0949-A1A0-D7AB37E70DB7}" type="presParOf" srcId="{6C1226A2-090F-4655-9A38-0AFA50880D1B}" destId="{59A949C0-486B-4749-96EE-D4E91E9A066B}" srcOrd="0" destOrd="0" presId="urn:microsoft.com/office/officeart/2005/8/layout/default#2"/>
    <dgm:cxn modelId="{39F0BA27-1F78-8D40-BEB7-4CF770A4996E}" type="presParOf" srcId="{6C1226A2-090F-4655-9A38-0AFA50880D1B}" destId="{B566817D-EC8A-400A-A2D9-D00034A593C3}" srcOrd="1" destOrd="0" presId="urn:microsoft.com/office/officeart/2005/8/layout/default#2"/>
    <dgm:cxn modelId="{052D71BC-66BE-BA42-8610-16BCEF359F59}" type="presParOf" srcId="{6C1226A2-090F-4655-9A38-0AFA50880D1B}" destId="{B094AE2A-E092-4E92-AAB9-1C3149CE105D}" srcOrd="2" destOrd="0" presId="urn:microsoft.com/office/officeart/2005/8/layout/default#2"/>
    <dgm:cxn modelId="{1AA8AAAE-08DD-FA45-B099-67D1C86D7B21}" type="presParOf" srcId="{6C1226A2-090F-4655-9A38-0AFA50880D1B}" destId="{BE0CC8B5-099E-4D23-93FC-2F145391CB30}" srcOrd="3" destOrd="0" presId="urn:microsoft.com/office/officeart/2005/8/layout/default#2"/>
    <dgm:cxn modelId="{D704B19A-A221-9243-A25A-DBA08707BEC0}" type="presParOf" srcId="{6C1226A2-090F-4655-9A38-0AFA50880D1B}" destId="{01A3EF88-4537-4A52-A9F1-C54B43C2D3D4}" srcOrd="4" destOrd="0" presId="urn:microsoft.com/office/officeart/2005/8/layout/default#2"/>
    <dgm:cxn modelId="{56AE74C1-07A8-2C43-AB34-14DFC779A95E}" type="presParOf" srcId="{6C1226A2-090F-4655-9A38-0AFA50880D1B}" destId="{16C7C12F-A840-40B3-837A-C948D1A5D68C}" srcOrd="5" destOrd="0" presId="urn:microsoft.com/office/officeart/2005/8/layout/default#2"/>
    <dgm:cxn modelId="{9760C1BD-8FDB-A347-BBCF-C02F176BB9D8}" type="presParOf" srcId="{6C1226A2-090F-4655-9A38-0AFA50880D1B}" destId="{63BF3D02-1428-44EB-990D-9F834CA343CB}" srcOrd="6" destOrd="0" presId="urn:microsoft.com/office/officeart/2005/8/layout/default#2"/>
    <dgm:cxn modelId="{E2D8E38D-A224-4243-A38B-A4ACE319FA59}" type="presParOf" srcId="{6C1226A2-090F-4655-9A38-0AFA50880D1B}" destId="{30767FCC-7D71-4A55-A5FC-610F36E42642}" srcOrd="7" destOrd="0" presId="urn:microsoft.com/office/officeart/2005/8/layout/default#2"/>
    <dgm:cxn modelId="{FD5F6A8F-F75B-B240-9B36-8B8ADA4EDE4B}" type="presParOf" srcId="{6C1226A2-090F-4655-9A38-0AFA50880D1B}" destId="{22F8156C-43F1-409B-90B4-2E867C07700C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6D5BC2-638E-4BC3-895C-891DEE421D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26ED0FF-DACF-4EBC-B264-185543AE6910}">
      <dgm:prSet phldrT="[Texto]" custT="1"/>
      <dgm:spPr/>
      <dgm:t>
        <a:bodyPr/>
        <a:lstStyle/>
        <a:p>
          <a:r>
            <a:rPr lang="es-CL" sz="2400" dirty="0" smtClean="0"/>
            <a:t>Controles anticorrupción</a:t>
          </a:r>
          <a:endParaRPr lang="es-CL" sz="2400" dirty="0"/>
        </a:p>
      </dgm:t>
    </dgm:pt>
    <dgm:pt modelId="{EEF9ABA4-97DE-4948-A8EC-6843EBBCABB8}" type="parTrans" cxnId="{52512785-B693-48A1-87A7-7C69EB87EC6C}">
      <dgm:prSet/>
      <dgm:spPr/>
      <dgm:t>
        <a:bodyPr/>
        <a:lstStyle/>
        <a:p>
          <a:endParaRPr lang="es-CL"/>
        </a:p>
      </dgm:t>
    </dgm:pt>
    <dgm:pt modelId="{8EF57FD0-D2E8-4878-B0BA-A0D14D72043A}" type="sibTrans" cxnId="{52512785-B693-48A1-87A7-7C69EB87EC6C}">
      <dgm:prSet/>
      <dgm:spPr/>
      <dgm:t>
        <a:bodyPr/>
        <a:lstStyle/>
        <a:p>
          <a:endParaRPr lang="es-CL"/>
        </a:p>
      </dgm:t>
    </dgm:pt>
    <dgm:pt modelId="{F5D4BD67-0BAD-4CAE-9381-58BD38431F0B}">
      <dgm:prSet phldrT="[Texto]" custT="1"/>
      <dgm:spPr/>
      <dgm:t>
        <a:bodyPr/>
        <a:lstStyle/>
        <a:p>
          <a:r>
            <a:rPr lang="es-CL" sz="2400" dirty="0" smtClean="0"/>
            <a:t>Línea de denuncia interna</a:t>
          </a:r>
          <a:endParaRPr lang="es-CL" sz="2400" dirty="0"/>
        </a:p>
      </dgm:t>
    </dgm:pt>
    <dgm:pt modelId="{B0337683-8C5B-4FE7-9C50-1813B535EDF8}" type="parTrans" cxnId="{6F580FA5-628B-4999-B28E-C337372A5BFB}">
      <dgm:prSet/>
      <dgm:spPr/>
      <dgm:t>
        <a:bodyPr/>
        <a:lstStyle/>
        <a:p>
          <a:endParaRPr lang="es-CL"/>
        </a:p>
      </dgm:t>
    </dgm:pt>
    <dgm:pt modelId="{A691C2E7-4E36-4FCF-84A7-0F27D918C29C}" type="sibTrans" cxnId="{6F580FA5-628B-4999-B28E-C337372A5BFB}">
      <dgm:prSet/>
      <dgm:spPr/>
      <dgm:t>
        <a:bodyPr/>
        <a:lstStyle/>
        <a:p>
          <a:endParaRPr lang="es-CL"/>
        </a:p>
      </dgm:t>
    </dgm:pt>
    <dgm:pt modelId="{6CCD4858-8E93-479A-A664-12F19C692D8D}">
      <dgm:prSet phldrT="[Texto]" custT="1"/>
      <dgm:spPr/>
      <dgm:t>
        <a:bodyPr/>
        <a:lstStyle/>
        <a:p>
          <a:r>
            <a:rPr lang="es-CL" sz="2400" dirty="0" smtClean="0"/>
            <a:t>Documentación interna </a:t>
          </a:r>
          <a:endParaRPr lang="es-CL" sz="2400" dirty="0"/>
        </a:p>
      </dgm:t>
    </dgm:pt>
    <dgm:pt modelId="{F82676B4-73A1-4B32-B6F0-BCAB9E783AB4}" type="parTrans" cxnId="{C7F8063A-F55C-467F-9C69-B2B714A37909}">
      <dgm:prSet/>
      <dgm:spPr/>
      <dgm:t>
        <a:bodyPr/>
        <a:lstStyle/>
        <a:p>
          <a:endParaRPr lang="es-CL"/>
        </a:p>
      </dgm:t>
    </dgm:pt>
    <dgm:pt modelId="{E5672388-718E-41B8-8B5E-377A718FE415}" type="sibTrans" cxnId="{C7F8063A-F55C-467F-9C69-B2B714A37909}">
      <dgm:prSet/>
      <dgm:spPr/>
      <dgm:t>
        <a:bodyPr/>
        <a:lstStyle/>
        <a:p>
          <a:endParaRPr lang="es-CL"/>
        </a:p>
      </dgm:t>
    </dgm:pt>
    <dgm:pt modelId="{B5645B65-C231-48E4-9D96-07CD9D219F21}">
      <dgm:prSet phldrT="[Texto]" custT="1"/>
      <dgm:spPr/>
      <dgm:t>
        <a:bodyPr/>
        <a:lstStyle/>
        <a:p>
          <a:endParaRPr lang="es-CL" sz="2400" dirty="0" smtClean="0"/>
        </a:p>
        <a:p>
          <a:endParaRPr lang="es-CL" sz="2400" dirty="0" smtClean="0"/>
        </a:p>
        <a:p>
          <a:endParaRPr lang="es-CL" sz="2400" dirty="0" smtClean="0"/>
        </a:p>
        <a:p>
          <a:endParaRPr lang="es-CL" sz="2400" dirty="0" smtClean="0"/>
        </a:p>
        <a:p>
          <a:endParaRPr lang="es-CL" sz="2400" dirty="0" smtClean="0"/>
        </a:p>
        <a:p>
          <a:endParaRPr lang="es-CL" sz="2400" dirty="0" smtClean="0"/>
        </a:p>
        <a:p>
          <a:endParaRPr lang="es-CL" sz="2400" dirty="0" smtClean="0"/>
        </a:p>
        <a:p>
          <a:endParaRPr lang="es-CL" sz="2400" dirty="0"/>
        </a:p>
      </dgm:t>
    </dgm:pt>
    <dgm:pt modelId="{8A3E6326-B164-4D1E-A021-3485E4EFD54B}" type="sibTrans" cxnId="{6CEAC3A6-7A19-4025-9594-D7FAF994EDB5}">
      <dgm:prSet/>
      <dgm:spPr/>
      <dgm:t>
        <a:bodyPr/>
        <a:lstStyle/>
        <a:p>
          <a:endParaRPr lang="es-CL"/>
        </a:p>
      </dgm:t>
    </dgm:pt>
    <dgm:pt modelId="{2106D572-7B19-44FD-8363-7A0D43B50F2B}" type="parTrans" cxnId="{6CEAC3A6-7A19-4025-9594-D7FAF994EDB5}">
      <dgm:prSet/>
      <dgm:spPr/>
      <dgm:t>
        <a:bodyPr/>
        <a:lstStyle/>
        <a:p>
          <a:endParaRPr lang="es-CL"/>
        </a:p>
      </dgm:t>
    </dgm:pt>
    <dgm:pt modelId="{3A3CF125-4ECF-4471-8171-0369EF100F52}" type="pres">
      <dgm:prSet presAssocID="{EF6D5BC2-638E-4BC3-895C-891DEE421D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1E43518-AFAD-4F29-85FD-98029BF7FAC4}" type="pres">
      <dgm:prSet presAssocID="{426ED0FF-DACF-4EBC-B264-185543AE6910}" presName="compNode" presStyleCnt="0"/>
      <dgm:spPr/>
    </dgm:pt>
    <dgm:pt modelId="{B40048E5-4F67-4F5B-9E38-85B6C0000863}" type="pres">
      <dgm:prSet presAssocID="{426ED0FF-DACF-4EBC-B264-185543AE6910}" presName="aNode" presStyleLbl="bgShp" presStyleIdx="0" presStyleCnt="2"/>
      <dgm:spPr/>
      <dgm:t>
        <a:bodyPr/>
        <a:lstStyle/>
        <a:p>
          <a:endParaRPr lang="es-CL"/>
        </a:p>
      </dgm:t>
    </dgm:pt>
    <dgm:pt modelId="{1F1483A2-F226-4E97-91A8-66F3CF6A634C}" type="pres">
      <dgm:prSet presAssocID="{426ED0FF-DACF-4EBC-B264-185543AE6910}" presName="textNode" presStyleLbl="bgShp" presStyleIdx="0" presStyleCnt="2"/>
      <dgm:spPr/>
      <dgm:t>
        <a:bodyPr/>
        <a:lstStyle/>
        <a:p>
          <a:endParaRPr lang="es-CL"/>
        </a:p>
      </dgm:t>
    </dgm:pt>
    <dgm:pt modelId="{30015139-1667-444D-9BAB-E17987F12B0A}" type="pres">
      <dgm:prSet presAssocID="{426ED0FF-DACF-4EBC-B264-185543AE6910}" presName="compChildNode" presStyleCnt="0"/>
      <dgm:spPr/>
    </dgm:pt>
    <dgm:pt modelId="{C3B8C7AD-58AA-4C11-BFD0-52DD5CFEBC59}" type="pres">
      <dgm:prSet presAssocID="{426ED0FF-DACF-4EBC-B264-185543AE6910}" presName="theInnerList" presStyleCnt="0"/>
      <dgm:spPr/>
    </dgm:pt>
    <dgm:pt modelId="{87EB82E6-40A9-4529-9DB3-EEB9D30DDAE4}" type="pres">
      <dgm:prSet presAssocID="{F5D4BD67-0BAD-4CAE-9381-58BD38431F0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8D5F59-63D8-425C-A421-131573DB3A37}" type="pres">
      <dgm:prSet presAssocID="{F5D4BD67-0BAD-4CAE-9381-58BD38431F0B}" presName="aSpace2" presStyleCnt="0"/>
      <dgm:spPr/>
    </dgm:pt>
    <dgm:pt modelId="{F3745CDA-DEDE-41D2-928D-1762F88F998D}" type="pres">
      <dgm:prSet presAssocID="{6CCD4858-8E93-479A-A664-12F19C692D8D}" presName="childNode" presStyleLbl="node1" presStyleIdx="1" presStyleCnt="2" custLinFactNeighborX="-1047" custLinFactNeighborY="12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D64FDE-029E-459F-9FD5-A39309FCE196}" type="pres">
      <dgm:prSet presAssocID="{426ED0FF-DACF-4EBC-B264-185543AE6910}" presName="aSpace" presStyleCnt="0"/>
      <dgm:spPr/>
    </dgm:pt>
    <dgm:pt modelId="{4BDA3665-2CDE-4F48-87A3-8E175E7F610A}" type="pres">
      <dgm:prSet presAssocID="{B5645B65-C231-48E4-9D96-07CD9D219F21}" presName="compNode" presStyleCnt="0"/>
      <dgm:spPr/>
    </dgm:pt>
    <dgm:pt modelId="{5640F99F-9504-4F4D-BA3B-B46A642D7387}" type="pres">
      <dgm:prSet presAssocID="{B5645B65-C231-48E4-9D96-07CD9D219F21}" presName="aNode" presStyleLbl="bgShp" presStyleIdx="1" presStyleCnt="2"/>
      <dgm:spPr/>
      <dgm:t>
        <a:bodyPr/>
        <a:lstStyle/>
        <a:p>
          <a:endParaRPr lang="es-CL"/>
        </a:p>
      </dgm:t>
    </dgm:pt>
    <dgm:pt modelId="{8A80535A-9267-46FC-80B4-91F0F37EC701}" type="pres">
      <dgm:prSet presAssocID="{B5645B65-C231-48E4-9D96-07CD9D219F21}" presName="textNode" presStyleLbl="bgShp" presStyleIdx="1" presStyleCnt="2"/>
      <dgm:spPr/>
      <dgm:t>
        <a:bodyPr/>
        <a:lstStyle/>
        <a:p>
          <a:endParaRPr lang="es-CL"/>
        </a:p>
      </dgm:t>
    </dgm:pt>
    <dgm:pt modelId="{49B6CA5C-9710-4A99-ADAE-F42E8E7E7937}" type="pres">
      <dgm:prSet presAssocID="{B5645B65-C231-48E4-9D96-07CD9D219F21}" presName="compChildNode" presStyleCnt="0"/>
      <dgm:spPr/>
    </dgm:pt>
    <dgm:pt modelId="{213D21C0-1251-406C-8789-BF0EE4A85D49}" type="pres">
      <dgm:prSet presAssocID="{B5645B65-C231-48E4-9D96-07CD9D219F21}" presName="theInnerList" presStyleCnt="0"/>
      <dgm:spPr/>
    </dgm:pt>
  </dgm:ptLst>
  <dgm:cxnLst>
    <dgm:cxn modelId="{7E988BD6-2E0F-0C40-9CA7-02DE4C358720}" type="presOf" srcId="{B5645B65-C231-48E4-9D96-07CD9D219F21}" destId="{5640F99F-9504-4F4D-BA3B-B46A642D7387}" srcOrd="0" destOrd="0" presId="urn:microsoft.com/office/officeart/2005/8/layout/lProcess2"/>
    <dgm:cxn modelId="{0EC11DCA-1507-B343-A6F6-C2EF1653D001}" type="presOf" srcId="{426ED0FF-DACF-4EBC-B264-185543AE6910}" destId="{1F1483A2-F226-4E97-91A8-66F3CF6A634C}" srcOrd="1" destOrd="0" presId="urn:microsoft.com/office/officeart/2005/8/layout/lProcess2"/>
    <dgm:cxn modelId="{52512785-B693-48A1-87A7-7C69EB87EC6C}" srcId="{EF6D5BC2-638E-4BC3-895C-891DEE421D36}" destId="{426ED0FF-DACF-4EBC-B264-185543AE6910}" srcOrd="0" destOrd="0" parTransId="{EEF9ABA4-97DE-4948-A8EC-6843EBBCABB8}" sibTransId="{8EF57FD0-D2E8-4878-B0BA-A0D14D72043A}"/>
    <dgm:cxn modelId="{C7F8063A-F55C-467F-9C69-B2B714A37909}" srcId="{426ED0FF-DACF-4EBC-B264-185543AE6910}" destId="{6CCD4858-8E93-479A-A664-12F19C692D8D}" srcOrd="1" destOrd="0" parTransId="{F82676B4-73A1-4B32-B6F0-BCAB9E783AB4}" sibTransId="{E5672388-718E-41B8-8B5E-377A718FE415}"/>
    <dgm:cxn modelId="{6CEAC3A6-7A19-4025-9594-D7FAF994EDB5}" srcId="{EF6D5BC2-638E-4BC3-895C-891DEE421D36}" destId="{B5645B65-C231-48E4-9D96-07CD9D219F21}" srcOrd="1" destOrd="0" parTransId="{2106D572-7B19-44FD-8363-7A0D43B50F2B}" sibTransId="{8A3E6326-B164-4D1E-A021-3485E4EFD54B}"/>
    <dgm:cxn modelId="{1A46519E-4D53-FC4D-AB0D-CF03AFEA53A3}" type="presOf" srcId="{EF6D5BC2-638E-4BC3-895C-891DEE421D36}" destId="{3A3CF125-4ECF-4471-8171-0369EF100F52}" srcOrd="0" destOrd="0" presId="urn:microsoft.com/office/officeart/2005/8/layout/lProcess2"/>
    <dgm:cxn modelId="{425712D5-ED32-754C-B04F-3488DC5A96F8}" type="presOf" srcId="{F5D4BD67-0BAD-4CAE-9381-58BD38431F0B}" destId="{87EB82E6-40A9-4529-9DB3-EEB9D30DDAE4}" srcOrd="0" destOrd="0" presId="urn:microsoft.com/office/officeart/2005/8/layout/lProcess2"/>
    <dgm:cxn modelId="{6F580FA5-628B-4999-B28E-C337372A5BFB}" srcId="{426ED0FF-DACF-4EBC-B264-185543AE6910}" destId="{F5D4BD67-0BAD-4CAE-9381-58BD38431F0B}" srcOrd="0" destOrd="0" parTransId="{B0337683-8C5B-4FE7-9C50-1813B535EDF8}" sibTransId="{A691C2E7-4E36-4FCF-84A7-0F27D918C29C}"/>
    <dgm:cxn modelId="{5984CA98-24F3-9245-8FC1-72B024556EC6}" type="presOf" srcId="{B5645B65-C231-48E4-9D96-07CD9D219F21}" destId="{8A80535A-9267-46FC-80B4-91F0F37EC701}" srcOrd="1" destOrd="0" presId="urn:microsoft.com/office/officeart/2005/8/layout/lProcess2"/>
    <dgm:cxn modelId="{C0E7DA82-40F6-924C-B88C-0C04E6A3958A}" type="presOf" srcId="{426ED0FF-DACF-4EBC-B264-185543AE6910}" destId="{B40048E5-4F67-4F5B-9E38-85B6C0000863}" srcOrd="0" destOrd="0" presId="urn:microsoft.com/office/officeart/2005/8/layout/lProcess2"/>
    <dgm:cxn modelId="{14752E0E-9912-9B4D-B1A5-AED5030056CE}" type="presOf" srcId="{6CCD4858-8E93-479A-A664-12F19C692D8D}" destId="{F3745CDA-DEDE-41D2-928D-1762F88F998D}" srcOrd="0" destOrd="0" presId="urn:microsoft.com/office/officeart/2005/8/layout/lProcess2"/>
    <dgm:cxn modelId="{5B38D82F-9924-A345-B103-665EBE506361}" type="presParOf" srcId="{3A3CF125-4ECF-4471-8171-0369EF100F52}" destId="{D1E43518-AFAD-4F29-85FD-98029BF7FAC4}" srcOrd="0" destOrd="0" presId="urn:microsoft.com/office/officeart/2005/8/layout/lProcess2"/>
    <dgm:cxn modelId="{80C6D271-7199-A441-BBFB-71421F13BA7B}" type="presParOf" srcId="{D1E43518-AFAD-4F29-85FD-98029BF7FAC4}" destId="{B40048E5-4F67-4F5B-9E38-85B6C0000863}" srcOrd="0" destOrd="0" presId="urn:microsoft.com/office/officeart/2005/8/layout/lProcess2"/>
    <dgm:cxn modelId="{3C7D0885-C9F3-3245-AB56-87E9CBA4BFE7}" type="presParOf" srcId="{D1E43518-AFAD-4F29-85FD-98029BF7FAC4}" destId="{1F1483A2-F226-4E97-91A8-66F3CF6A634C}" srcOrd="1" destOrd="0" presId="urn:microsoft.com/office/officeart/2005/8/layout/lProcess2"/>
    <dgm:cxn modelId="{1BB0827B-3B10-AB4D-BBF5-583C069A0880}" type="presParOf" srcId="{D1E43518-AFAD-4F29-85FD-98029BF7FAC4}" destId="{30015139-1667-444D-9BAB-E17987F12B0A}" srcOrd="2" destOrd="0" presId="urn:microsoft.com/office/officeart/2005/8/layout/lProcess2"/>
    <dgm:cxn modelId="{99D23271-C285-CA4B-9E65-CEDCF127526F}" type="presParOf" srcId="{30015139-1667-444D-9BAB-E17987F12B0A}" destId="{C3B8C7AD-58AA-4C11-BFD0-52DD5CFEBC59}" srcOrd="0" destOrd="0" presId="urn:microsoft.com/office/officeart/2005/8/layout/lProcess2"/>
    <dgm:cxn modelId="{F3ECD1F8-234A-B34D-83DE-2CFB3CA8032D}" type="presParOf" srcId="{C3B8C7AD-58AA-4C11-BFD0-52DD5CFEBC59}" destId="{87EB82E6-40A9-4529-9DB3-EEB9D30DDAE4}" srcOrd="0" destOrd="0" presId="urn:microsoft.com/office/officeart/2005/8/layout/lProcess2"/>
    <dgm:cxn modelId="{4EDE34E3-10B2-E84A-B026-BB3BFF82DC30}" type="presParOf" srcId="{C3B8C7AD-58AA-4C11-BFD0-52DD5CFEBC59}" destId="{368D5F59-63D8-425C-A421-131573DB3A37}" srcOrd="1" destOrd="0" presId="urn:microsoft.com/office/officeart/2005/8/layout/lProcess2"/>
    <dgm:cxn modelId="{6699A265-84AE-1B48-9ED1-F5D5E8EFE6CD}" type="presParOf" srcId="{C3B8C7AD-58AA-4C11-BFD0-52DD5CFEBC59}" destId="{F3745CDA-DEDE-41D2-928D-1762F88F998D}" srcOrd="2" destOrd="0" presId="urn:microsoft.com/office/officeart/2005/8/layout/lProcess2"/>
    <dgm:cxn modelId="{564575DA-D09E-8A48-968F-2BE295FA8C01}" type="presParOf" srcId="{3A3CF125-4ECF-4471-8171-0369EF100F52}" destId="{30D64FDE-029E-459F-9FD5-A39309FCE196}" srcOrd="1" destOrd="0" presId="urn:microsoft.com/office/officeart/2005/8/layout/lProcess2"/>
    <dgm:cxn modelId="{B5D80F8C-412E-D74A-999E-AB72379503BD}" type="presParOf" srcId="{3A3CF125-4ECF-4471-8171-0369EF100F52}" destId="{4BDA3665-2CDE-4F48-87A3-8E175E7F610A}" srcOrd="2" destOrd="0" presId="urn:microsoft.com/office/officeart/2005/8/layout/lProcess2"/>
    <dgm:cxn modelId="{91F1BD73-17E6-5941-B387-641FE8964DD4}" type="presParOf" srcId="{4BDA3665-2CDE-4F48-87A3-8E175E7F610A}" destId="{5640F99F-9504-4F4D-BA3B-B46A642D7387}" srcOrd="0" destOrd="0" presId="urn:microsoft.com/office/officeart/2005/8/layout/lProcess2"/>
    <dgm:cxn modelId="{65C4AC4F-9D4D-EB4C-B843-603D89609179}" type="presParOf" srcId="{4BDA3665-2CDE-4F48-87A3-8E175E7F610A}" destId="{8A80535A-9267-46FC-80B4-91F0F37EC701}" srcOrd="1" destOrd="0" presId="urn:microsoft.com/office/officeart/2005/8/layout/lProcess2"/>
    <dgm:cxn modelId="{4D20E763-FEE0-304E-A2A0-F28A5EE138B8}" type="presParOf" srcId="{4BDA3665-2CDE-4F48-87A3-8E175E7F610A}" destId="{49B6CA5C-9710-4A99-ADAE-F42E8E7E7937}" srcOrd="2" destOrd="0" presId="urn:microsoft.com/office/officeart/2005/8/layout/lProcess2"/>
    <dgm:cxn modelId="{8EC9F4CE-C1E5-6E4C-A468-D4682CB9AA15}" type="presParOf" srcId="{49B6CA5C-9710-4A99-ADAE-F42E8E7E7937}" destId="{213D21C0-1251-406C-8789-BF0EE4A85D4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B69824-11AF-4D8B-98B4-542DA07518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37FE9C-1914-44F6-A22D-BD47259DA7A3}">
      <dgm:prSet phldrT="[Texto]" custT="1"/>
      <dgm:spPr/>
      <dgm:t>
        <a:bodyPr/>
        <a:lstStyle/>
        <a:p>
          <a:r>
            <a:rPr lang="es-CL" sz="2400" dirty="0" smtClean="0"/>
            <a:t>Sistema de prevención estratégicos </a:t>
          </a:r>
          <a:endParaRPr lang="es-CL" sz="2400" dirty="0"/>
        </a:p>
      </dgm:t>
    </dgm:pt>
    <dgm:pt modelId="{3FBA2676-71BE-4CBA-816F-050314139430}" type="parTrans" cxnId="{70B65753-E04E-4138-93B7-1525134E62B0}">
      <dgm:prSet/>
      <dgm:spPr/>
      <dgm:t>
        <a:bodyPr/>
        <a:lstStyle/>
        <a:p>
          <a:endParaRPr lang="es-CL"/>
        </a:p>
      </dgm:t>
    </dgm:pt>
    <dgm:pt modelId="{42C29C94-5DC1-4C00-8813-14D5E9A1A969}" type="sibTrans" cxnId="{70B65753-E04E-4138-93B7-1525134E62B0}">
      <dgm:prSet/>
      <dgm:spPr/>
      <dgm:t>
        <a:bodyPr/>
        <a:lstStyle/>
        <a:p>
          <a:endParaRPr lang="es-CL"/>
        </a:p>
      </dgm:t>
    </dgm:pt>
    <dgm:pt modelId="{0DCD1B45-AF4E-4164-84C9-20954392BB10}">
      <dgm:prSet phldrT="[Texto]" custT="1"/>
      <dgm:spPr/>
      <dgm:t>
        <a:bodyPr/>
        <a:lstStyle/>
        <a:p>
          <a:r>
            <a:rPr lang="es-CL" sz="2400" dirty="0" smtClean="0"/>
            <a:t>Investigaciones internas</a:t>
          </a:r>
          <a:endParaRPr lang="es-CL" sz="2400" dirty="0"/>
        </a:p>
      </dgm:t>
    </dgm:pt>
    <dgm:pt modelId="{4DB3E654-5A2B-4F5C-A8A2-6FB30CF10768}" type="parTrans" cxnId="{541992D1-1667-4F56-908D-34C250B0E1A2}">
      <dgm:prSet/>
      <dgm:spPr/>
      <dgm:t>
        <a:bodyPr/>
        <a:lstStyle/>
        <a:p>
          <a:endParaRPr lang="es-CL"/>
        </a:p>
      </dgm:t>
    </dgm:pt>
    <dgm:pt modelId="{C81B4982-530E-45C0-9139-5B98D10CAB5E}" type="sibTrans" cxnId="{541992D1-1667-4F56-908D-34C250B0E1A2}">
      <dgm:prSet/>
      <dgm:spPr/>
      <dgm:t>
        <a:bodyPr/>
        <a:lstStyle/>
        <a:p>
          <a:endParaRPr lang="es-CL"/>
        </a:p>
      </dgm:t>
    </dgm:pt>
    <dgm:pt modelId="{10402B5D-FAD8-4EA2-A879-E0C13BD53458}">
      <dgm:prSet phldrT="[Texto]" custT="1"/>
      <dgm:spPr/>
      <dgm:t>
        <a:bodyPr/>
        <a:lstStyle/>
        <a:p>
          <a:r>
            <a:rPr lang="es-CL" sz="2400" dirty="0" smtClean="0"/>
            <a:t>Auditorias periódicas</a:t>
          </a:r>
          <a:endParaRPr lang="es-CL" sz="2400" dirty="0"/>
        </a:p>
      </dgm:t>
    </dgm:pt>
    <dgm:pt modelId="{8D4E22DF-537C-490E-9F82-F02C45B24FA7}" type="parTrans" cxnId="{570405D8-684D-4962-864F-048CE01711EE}">
      <dgm:prSet/>
      <dgm:spPr/>
      <dgm:t>
        <a:bodyPr/>
        <a:lstStyle/>
        <a:p>
          <a:endParaRPr lang="es-CL"/>
        </a:p>
      </dgm:t>
    </dgm:pt>
    <dgm:pt modelId="{69541EEC-F1CB-49A7-B469-E6B06E1AE97C}" type="sibTrans" cxnId="{570405D8-684D-4962-864F-048CE01711EE}">
      <dgm:prSet/>
      <dgm:spPr/>
      <dgm:t>
        <a:bodyPr/>
        <a:lstStyle/>
        <a:p>
          <a:endParaRPr lang="es-CL"/>
        </a:p>
      </dgm:t>
    </dgm:pt>
    <dgm:pt modelId="{7C573DA7-FDF0-4390-94F6-41C78646A565}" type="pres">
      <dgm:prSet presAssocID="{D2B69824-11AF-4D8B-98B4-542DA07518CB}" presName="CompostProcess" presStyleCnt="0">
        <dgm:presLayoutVars>
          <dgm:dir/>
          <dgm:resizeHandles val="exact"/>
        </dgm:presLayoutVars>
      </dgm:prSet>
      <dgm:spPr/>
    </dgm:pt>
    <dgm:pt modelId="{7F8ADFBE-1ED8-4440-8909-EAE11C12D06E}" type="pres">
      <dgm:prSet presAssocID="{D2B69824-11AF-4D8B-98B4-542DA07518CB}" presName="arrow" presStyleLbl="bgShp" presStyleIdx="0" presStyleCnt="1" custLinFactNeighborX="5066" custLinFactNeighborY="632"/>
      <dgm:spPr/>
    </dgm:pt>
    <dgm:pt modelId="{D215313A-C60F-46D7-B729-623993D9457F}" type="pres">
      <dgm:prSet presAssocID="{D2B69824-11AF-4D8B-98B4-542DA07518CB}" presName="linearProcess" presStyleCnt="0"/>
      <dgm:spPr/>
    </dgm:pt>
    <dgm:pt modelId="{5031B40A-643A-41D8-A3D9-DD08D524BDA8}" type="pres">
      <dgm:prSet presAssocID="{EA37FE9C-1914-44F6-A22D-BD47259DA7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AD4176-4BF9-4A8F-AC94-C4E09A778CA5}" type="pres">
      <dgm:prSet presAssocID="{42C29C94-5DC1-4C00-8813-14D5E9A1A969}" presName="sibTrans" presStyleCnt="0"/>
      <dgm:spPr/>
    </dgm:pt>
    <dgm:pt modelId="{DED889F3-013B-4E84-944A-547156803F55}" type="pres">
      <dgm:prSet presAssocID="{0DCD1B45-AF4E-4164-84C9-20954392BB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FF2EFD-6432-4172-89A7-ECD1308FF1AC}" type="pres">
      <dgm:prSet presAssocID="{C81B4982-530E-45C0-9139-5B98D10CAB5E}" presName="sibTrans" presStyleCnt="0"/>
      <dgm:spPr/>
    </dgm:pt>
    <dgm:pt modelId="{37079C04-316D-4B27-ADA3-74742EEFDB6D}" type="pres">
      <dgm:prSet presAssocID="{10402B5D-FAD8-4EA2-A879-E0C13BD534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0A811F1-8AD4-3747-8E8C-E576F03CFC7C}" type="presOf" srcId="{10402B5D-FAD8-4EA2-A879-E0C13BD53458}" destId="{37079C04-316D-4B27-ADA3-74742EEFDB6D}" srcOrd="0" destOrd="0" presId="urn:microsoft.com/office/officeart/2005/8/layout/hProcess9"/>
    <dgm:cxn modelId="{E875807E-5727-BC4C-8959-A19095022F33}" type="presOf" srcId="{EA37FE9C-1914-44F6-A22D-BD47259DA7A3}" destId="{5031B40A-643A-41D8-A3D9-DD08D524BDA8}" srcOrd="0" destOrd="0" presId="urn:microsoft.com/office/officeart/2005/8/layout/hProcess9"/>
    <dgm:cxn modelId="{30385FB2-94CE-CE40-9C4A-A1BA30B51141}" type="presOf" srcId="{D2B69824-11AF-4D8B-98B4-542DA07518CB}" destId="{7C573DA7-FDF0-4390-94F6-41C78646A565}" srcOrd="0" destOrd="0" presId="urn:microsoft.com/office/officeart/2005/8/layout/hProcess9"/>
    <dgm:cxn modelId="{16F974D0-8ACD-C940-9975-43E0C7969295}" type="presOf" srcId="{0DCD1B45-AF4E-4164-84C9-20954392BB10}" destId="{DED889F3-013B-4E84-944A-547156803F55}" srcOrd="0" destOrd="0" presId="urn:microsoft.com/office/officeart/2005/8/layout/hProcess9"/>
    <dgm:cxn modelId="{541992D1-1667-4F56-908D-34C250B0E1A2}" srcId="{D2B69824-11AF-4D8B-98B4-542DA07518CB}" destId="{0DCD1B45-AF4E-4164-84C9-20954392BB10}" srcOrd="1" destOrd="0" parTransId="{4DB3E654-5A2B-4F5C-A8A2-6FB30CF10768}" sibTransId="{C81B4982-530E-45C0-9139-5B98D10CAB5E}"/>
    <dgm:cxn modelId="{70B65753-E04E-4138-93B7-1525134E62B0}" srcId="{D2B69824-11AF-4D8B-98B4-542DA07518CB}" destId="{EA37FE9C-1914-44F6-A22D-BD47259DA7A3}" srcOrd="0" destOrd="0" parTransId="{3FBA2676-71BE-4CBA-816F-050314139430}" sibTransId="{42C29C94-5DC1-4C00-8813-14D5E9A1A969}"/>
    <dgm:cxn modelId="{570405D8-684D-4962-864F-048CE01711EE}" srcId="{D2B69824-11AF-4D8B-98B4-542DA07518CB}" destId="{10402B5D-FAD8-4EA2-A879-E0C13BD53458}" srcOrd="2" destOrd="0" parTransId="{8D4E22DF-537C-490E-9F82-F02C45B24FA7}" sibTransId="{69541EEC-F1CB-49A7-B469-E6B06E1AE97C}"/>
    <dgm:cxn modelId="{BF753535-1611-554F-9A59-86D9E7942FFE}" type="presParOf" srcId="{7C573DA7-FDF0-4390-94F6-41C78646A565}" destId="{7F8ADFBE-1ED8-4440-8909-EAE11C12D06E}" srcOrd="0" destOrd="0" presId="urn:microsoft.com/office/officeart/2005/8/layout/hProcess9"/>
    <dgm:cxn modelId="{ABEFF4C4-F2C4-9044-A335-F5C080311594}" type="presParOf" srcId="{7C573DA7-FDF0-4390-94F6-41C78646A565}" destId="{D215313A-C60F-46D7-B729-623993D9457F}" srcOrd="1" destOrd="0" presId="urn:microsoft.com/office/officeart/2005/8/layout/hProcess9"/>
    <dgm:cxn modelId="{60D3CF7E-7647-F541-9AD2-E347781CCFFC}" type="presParOf" srcId="{D215313A-C60F-46D7-B729-623993D9457F}" destId="{5031B40A-643A-41D8-A3D9-DD08D524BDA8}" srcOrd="0" destOrd="0" presId="urn:microsoft.com/office/officeart/2005/8/layout/hProcess9"/>
    <dgm:cxn modelId="{7B90642A-7CFD-F443-A51C-01E37011D759}" type="presParOf" srcId="{D215313A-C60F-46D7-B729-623993D9457F}" destId="{E1AD4176-4BF9-4A8F-AC94-C4E09A778CA5}" srcOrd="1" destOrd="0" presId="urn:microsoft.com/office/officeart/2005/8/layout/hProcess9"/>
    <dgm:cxn modelId="{77202161-CD49-084C-B36B-41E8D43012C0}" type="presParOf" srcId="{D215313A-C60F-46D7-B729-623993D9457F}" destId="{DED889F3-013B-4E84-944A-547156803F55}" srcOrd="2" destOrd="0" presId="urn:microsoft.com/office/officeart/2005/8/layout/hProcess9"/>
    <dgm:cxn modelId="{0A58D035-79B9-134F-A217-45A429B8EF99}" type="presParOf" srcId="{D215313A-C60F-46D7-B729-623993D9457F}" destId="{98FF2EFD-6432-4172-89A7-ECD1308FF1AC}" srcOrd="3" destOrd="0" presId="urn:microsoft.com/office/officeart/2005/8/layout/hProcess9"/>
    <dgm:cxn modelId="{E4D7DD71-CA9D-7E4B-A875-727BF1A8C705}" type="presParOf" srcId="{D215313A-C60F-46D7-B729-623993D9457F}" destId="{37079C04-316D-4B27-ADA3-74742EEFDB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150425-7FD6-462B-9186-2A4EFF012E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F576B27-2439-4B0C-9148-84F714247B61}">
      <dgm:prSet phldrT="[Texto]"/>
      <dgm:spPr/>
      <dgm:t>
        <a:bodyPr/>
        <a:lstStyle/>
        <a:p>
          <a:r>
            <a:rPr lang="es-CL" dirty="0" smtClean="0"/>
            <a:t>Revisión de fuentes abiertas</a:t>
          </a:r>
          <a:endParaRPr lang="es-CL" dirty="0"/>
        </a:p>
      </dgm:t>
    </dgm:pt>
    <dgm:pt modelId="{550303BE-F085-4744-9DE2-FE8C3CB93F28}" type="parTrans" cxnId="{AA9FCFA5-CB66-42D2-B663-4470DA2F18F1}">
      <dgm:prSet/>
      <dgm:spPr/>
      <dgm:t>
        <a:bodyPr/>
        <a:lstStyle/>
        <a:p>
          <a:endParaRPr lang="es-CL"/>
        </a:p>
      </dgm:t>
    </dgm:pt>
    <dgm:pt modelId="{A0FBA8B5-6E59-4565-866D-D39C082C9A69}" type="sibTrans" cxnId="{AA9FCFA5-CB66-42D2-B663-4470DA2F18F1}">
      <dgm:prSet/>
      <dgm:spPr/>
      <dgm:t>
        <a:bodyPr/>
        <a:lstStyle/>
        <a:p>
          <a:endParaRPr lang="es-CL"/>
        </a:p>
      </dgm:t>
    </dgm:pt>
    <dgm:pt modelId="{C32108A8-A3BA-4FD5-A915-8B59681739B9}">
      <dgm:prSet phldrT="[Texto]"/>
      <dgm:spPr/>
      <dgm:t>
        <a:bodyPr/>
        <a:lstStyle/>
        <a:p>
          <a:r>
            <a:rPr lang="es-CL" dirty="0" smtClean="0"/>
            <a:t>Revisión de registros públicos</a:t>
          </a:r>
          <a:endParaRPr lang="es-CL" dirty="0"/>
        </a:p>
      </dgm:t>
    </dgm:pt>
    <dgm:pt modelId="{40067B7E-5DD1-4A31-A502-4674F5B6DE75}" type="parTrans" cxnId="{EA39A570-98F6-47A6-8388-6EA971880037}">
      <dgm:prSet/>
      <dgm:spPr/>
      <dgm:t>
        <a:bodyPr/>
        <a:lstStyle/>
        <a:p>
          <a:endParaRPr lang="es-CL"/>
        </a:p>
      </dgm:t>
    </dgm:pt>
    <dgm:pt modelId="{00ACD791-9770-4EB1-B425-2B38EA5A06B0}" type="sibTrans" cxnId="{EA39A570-98F6-47A6-8388-6EA971880037}">
      <dgm:prSet/>
      <dgm:spPr/>
      <dgm:t>
        <a:bodyPr/>
        <a:lstStyle/>
        <a:p>
          <a:endParaRPr lang="es-CL"/>
        </a:p>
      </dgm:t>
    </dgm:pt>
    <dgm:pt modelId="{BECB437F-3070-4B48-98A7-5FF9959042A1}">
      <dgm:prSet phldrT="[Texto]"/>
      <dgm:spPr/>
      <dgm:t>
        <a:bodyPr/>
        <a:lstStyle/>
        <a:p>
          <a:r>
            <a:rPr lang="es-CL" dirty="0" smtClean="0"/>
            <a:t>Consultas in situ</a:t>
          </a:r>
          <a:endParaRPr lang="es-CL" dirty="0"/>
        </a:p>
      </dgm:t>
    </dgm:pt>
    <dgm:pt modelId="{407BB4B2-CC73-48F8-90E8-95E5BB89C00C}" type="parTrans" cxnId="{00C7A3C4-5F52-4701-9678-BF51E83B6C92}">
      <dgm:prSet/>
      <dgm:spPr/>
      <dgm:t>
        <a:bodyPr/>
        <a:lstStyle/>
        <a:p>
          <a:endParaRPr lang="es-CL"/>
        </a:p>
      </dgm:t>
    </dgm:pt>
    <dgm:pt modelId="{1BD233CB-540D-4AE3-9EAB-27C0B45148E6}" type="sibTrans" cxnId="{00C7A3C4-5F52-4701-9678-BF51E83B6C92}">
      <dgm:prSet/>
      <dgm:spPr/>
      <dgm:t>
        <a:bodyPr/>
        <a:lstStyle/>
        <a:p>
          <a:endParaRPr lang="es-CL"/>
        </a:p>
      </dgm:t>
    </dgm:pt>
    <dgm:pt modelId="{C9EF7B30-8737-456A-8C8F-1975FD7C2C43}" type="pres">
      <dgm:prSet presAssocID="{04150425-7FD6-462B-9186-2A4EFF012E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633FBD-2DDE-4085-8C86-25DB5CED905F}" type="pres">
      <dgm:prSet presAssocID="{DF576B27-2439-4B0C-9148-84F714247B61}" presName="parentLin" presStyleCnt="0"/>
      <dgm:spPr/>
    </dgm:pt>
    <dgm:pt modelId="{7145FC8B-1C69-49DB-A982-5978B19679F8}" type="pres">
      <dgm:prSet presAssocID="{DF576B27-2439-4B0C-9148-84F714247B61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8DF91556-CD89-4A3F-9F6B-5522F3F4A6B8}" type="pres">
      <dgm:prSet presAssocID="{DF576B27-2439-4B0C-9148-84F714247B6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0E24A8-7497-4CBB-920B-658DC01295E0}" type="pres">
      <dgm:prSet presAssocID="{DF576B27-2439-4B0C-9148-84F714247B61}" presName="negativeSpace" presStyleCnt="0"/>
      <dgm:spPr/>
    </dgm:pt>
    <dgm:pt modelId="{0219E6A6-60F0-469C-BDFD-94B8373D6666}" type="pres">
      <dgm:prSet presAssocID="{DF576B27-2439-4B0C-9148-84F714247B61}" presName="childText" presStyleLbl="conFgAcc1" presStyleIdx="0" presStyleCnt="3">
        <dgm:presLayoutVars>
          <dgm:bulletEnabled val="1"/>
        </dgm:presLayoutVars>
      </dgm:prSet>
      <dgm:spPr/>
    </dgm:pt>
    <dgm:pt modelId="{9BD044D7-8DE7-4778-BFDF-59B5A92CAC61}" type="pres">
      <dgm:prSet presAssocID="{A0FBA8B5-6E59-4565-866D-D39C082C9A69}" presName="spaceBetweenRectangles" presStyleCnt="0"/>
      <dgm:spPr/>
    </dgm:pt>
    <dgm:pt modelId="{D8D08E4F-7ED2-4E94-BD7D-AABB4671D1F8}" type="pres">
      <dgm:prSet presAssocID="{C32108A8-A3BA-4FD5-A915-8B59681739B9}" presName="parentLin" presStyleCnt="0"/>
      <dgm:spPr/>
    </dgm:pt>
    <dgm:pt modelId="{4E2AB8C4-1381-42C8-941B-21506539817D}" type="pres">
      <dgm:prSet presAssocID="{C32108A8-A3BA-4FD5-A915-8B59681739B9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85A13621-A0FD-44A1-A136-6D96B4F864D4}" type="pres">
      <dgm:prSet presAssocID="{C32108A8-A3BA-4FD5-A915-8B59681739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2EEB74-5FF7-4C61-B8EA-523BF8752CA6}" type="pres">
      <dgm:prSet presAssocID="{C32108A8-A3BA-4FD5-A915-8B59681739B9}" presName="negativeSpace" presStyleCnt="0"/>
      <dgm:spPr/>
    </dgm:pt>
    <dgm:pt modelId="{2061E1FF-352C-4FE0-8928-C2E9153D3FB0}" type="pres">
      <dgm:prSet presAssocID="{C32108A8-A3BA-4FD5-A915-8B59681739B9}" presName="childText" presStyleLbl="conFgAcc1" presStyleIdx="1" presStyleCnt="3">
        <dgm:presLayoutVars>
          <dgm:bulletEnabled val="1"/>
        </dgm:presLayoutVars>
      </dgm:prSet>
      <dgm:spPr/>
    </dgm:pt>
    <dgm:pt modelId="{A355A1AB-7D93-45A6-AA75-FD467F7237A1}" type="pres">
      <dgm:prSet presAssocID="{00ACD791-9770-4EB1-B425-2B38EA5A06B0}" presName="spaceBetweenRectangles" presStyleCnt="0"/>
      <dgm:spPr/>
    </dgm:pt>
    <dgm:pt modelId="{7021A256-F6EE-4973-9487-54C338685C37}" type="pres">
      <dgm:prSet presAssocID="{BECB437F-3070-4B48-98A7-5FF9959042A1}" presName="parentLin" presStyleCnt="0"/>
      <dgm:spPr/>
    </dgm:pt>
    <dgm:pt modelId="{965C0860-52B9-4A0D-8859-65D4FCF86B29}" type="pres">
      <dgm:prSet presAssocID="{BECB437F-3070-4B48-98A7-5FF9959042A1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63B49004-077D-4174-B0BF-D7D36F7AB352}" type="pres">
      <dgm:prSet presAssocID="{BECB437F-3070-4B48-98A7-5FF9959042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C93A71-E55E-45CE-BF05-87A8C9665D11}" type="pres">
      <dgm:prSet presAssocID="{BECB437F-3070-4B48-98A7-5FF9959042A1}" presName="negativeSpace" presStyleCnt="0"/>
      <dgm:spPr/>
    </dgm:pt>
    <dgm:pt modelId="{EBA10E0C-DA3C-43F7-9F9D-2327424682CC}" type="pres">
      <dgm:prSet presAssocID="{BECB437F-3070-4B48-98A7-5FF9959042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D6A48A-3AF1-274A-8A1F-52C097D5296C}" type="presOf" srcId="{DF576B27-2439-4B0C-9148-84F714247B61}" destId="{7145FC8B-1C69-49DB-A982-5978B19679F8}" srcOrd="0" destOrd="0" presId="urn:microsoft.com/office/officeart/2005/8/layout/list1"/>
    <dgm:cxn modelId="{646077A4-13E3-DC49-BB47-02BE16AE70B2}" type="presOf" srcId="{C32108A8-A3BA-4FD5-A915-8B59681739B9}" destId="{85A13621-A0FD-44A1-A136-6D96B4F864D4}" srcOrd="1" destOrd="0" presId="urn:microsoft.com/office/officeart/2005/8/layout/list1"/>
    <dgm:cxn modelId="{EA39A570-98F6-47A6-8388-6EA971880037}" srcId="{04150425-7FD6-462B-9186-2A4EFF012E9B}" destId="{C32108A8-A3BA-4FD5-A915-8B59681739B9}" srcOrd="1" destOrd="0" parTransId="{40067B7E-5DD1-4A31-A502-4674F5B6DE75}" sibTransId="{00ACD791-9770-4EB1-B425-2B38EA5A06B0}"/>
    <dgm:cxn modelId="{3542808E-9521-9F49-934A-8C1D3CD5A1DE}" type="presOf" srcId="{BECB437F-3070-4B48-98A7-5FF9959042A1}" destId="{965C0860-52B9-4A0D-8859-65D4FCF86B29}" srcOrd="0" destOrd="0" presId="urn:microsoft.com/office/officeart/2005/8/layout/list1"/>
    <dgm:cxn modelId="{CEA4B4DB-F863-8144-88C5-197B2F65AA48}" type="presOf" srcId="{BECB437F-3070-4B48-98A7-5FF9959042A1}" destId="{63B49004-077D-4174-B0BF-D7D36F7AB352}" srcOrd="1" destOrd="0" presId="urn:microsoft.com/office/officeart/2005/8/layout/list1"/>
    <dgm:cxn modelId="{F1BF7FEC-AB70-BB4D-BC6F-6D4BC2926D27}" type="presOf" srcId="{04150425-7FD6-462B-9186-2A4EFF012E9B}" destId="{C9EF7B30-8737-456A-8C8F-1975FD7C2C43}" srcOrd="0" destOrd="0" presId="urn:microsoft.com/office/officeart/2005/8/layout/list1"/>
    <dgm:cxn modelId="{AA9FCFA5-CB66-42D2-B663-4470DA2F18F1}" srcId="{04150425-7FD6-462B-9186-2A4EFF012E9B}" destId="{DF576B27-2439-4B0C-9148-84F714247B61}" srcOrd="0" destOrd="0" parTransId="{550303BE-F085-4744-9DE2-FE8C3CB93F28}" sibTransId="{A0FBA8B5-6E59-4565-866D-D39C082C9A69}"/>
    <dgm:cxn modelId="{00C7A3C4-5F52-4701-9678-BF51E83B6C92}" srcId="{04150425-7FD6-462B-9186-2A4EFF012E9B}" destId="{BECB437F-3070-4B48-98A7-5FF9959042A1}" srcOrd="2" destOrd="0" parTransId="{407BB4B2-CC73-48F8-90E8-95E5BB89C00C}" sibTransId="{1BD233CB-540D-4AE3-9EAB-27C0B45148E6}"/>
    <dgm:cxn modelId="{A1F6E132-DEEE-2045-B9B8-A92BE4ECE53B}" type="presOf" srcId="{DF576B27-2439-4B0C-9148-84F714247B61}" destId="{8DF91556-CD89-4A3F-9F6B-5522F3F4A6B8}" srcOrd="1" destOrd="0" presId="urn:microsoft.com/office/officeart/2005/8/layout/list1"/>
    <dgm:cxn modelId="{96DA748C-6002-9F42-8A37-10F6F43CEE85}" type="presOf" srcId="{C32108A8-A3BA-4FD5-A915-8B59681739B9}" destId="{4E2AB8C4-1381-42C8-941B-21506539817D}" srcOrd="0" destOrd="0" presId="urn:microsoft.com/office/officeart/2005/8/layout/list1"/>
    <dgm:cxn modelId="{A4461230-746C-604F-8E35-3ED6936FF666}" type="presParOf" srcId="{C9EF7B30-8737-456A-8C8F-1975FD7C2C43}" destId="{15633FBD-2DDE-4085-8C86-25DB5CED905F}" srcOrd="0" destOrd="0" presId="urn:microsoft.com/office/officeart/2005/8/layout/list1"/>
    <dgm:cxn modelId="{F62139FD-BD84-8A4F-A209-58317ED1D243}" type="presParOf" srcId="{15633FBD-2DDE-4085-8C86-25DB5CED905F}" destId="{7145FC8B-1C69-49DB-A982-5978B19679F8}" srcOrd="0" destOrd="0" presId="urn:microsoft.com/office/officeart/2005/8/layout/list1"/>
    <dgm:cxn modelId="{234DA4C2-FBC1-6C46-9B79-F6429D1BDF99}" type="presParOf" srcId="{15633FBD-2DDE-4085-8C86-25DB5CED905F}" destId="{8DF91556-CD89-4A3F-9F6B-5522F3F4A6B8}" srcOrd="1" destOrd="0" presId="urn:microsoft.com/office/officeart/2005/8/layout/list1"/>
    <dgm:cxn modelId="{B9063C5F-EBBF-9146-B158-900EFFE28B0B}" type="presParOf" srcId="{C9EF7B30-8737-456A-8C8F-1975FD7C2C43}" destId="{DA0E24A8-7497-4CBB-920B-658DC01295E0}" srcOrd="1" destOrd="0" presId="urn:microsoft.com/office/officeart/2005/8/layout/list1"/>
    <dgm:cxn modelId="{640C6E94-09CC-AF4E-AC15-279175167DF5}" type="presParOf" srcId="{C9EF7B30-8737-456A-8C8F-1975FD7C2C43}" destId="{0219E6A6-60F0-469C-BDFD-94B8373D6666}" srcOrd="2" destOrd="0" presId="urn:microsoft.com/office/officeart/2005/8/layout/list1"/>
    <dgm:cxn modelId="{44241F1A-30D9-D948-BD1E-A65D6B31BF53}" type="presParOf" srcId="{C9EF7B30-8737-456A-8C8F-1975FD7C2C43}" destId="{9BD044D7-8DE7-4778-BFDF-59B5A92CAC61}" srcOrd="3" destOrd="0" presId="urn:microsoft.com/office/officeart/2005/8/layout/list1"/>
    <dgm:cxn modelId="{3E8DAB8A-7500-4D4F-9631-58414F63309A}" type="presParOf" srcId="{C9EF7B30-8737-456A-8C8F-1975FD7C2C43}" destId="{D8D08E4F-7ED2-4E94-BD7D-AABB4671D1F8}" srcOrd="4" destOrd="0" presId="urn:microsoft.com/office/officeart/2005/8/layout/list1"/>
    <dgm:cxn modelId="{889A06A9-ED9F-6447-973B-F11AB8AB8965}" type="presParOf" srcId="{D8D08E4F-7ED2-4E94-BD7D-AABB4671D1F8}" destId="{4E2AB8C4-1381-42C8-941B-21506539817D}" srcOrd="0" destOrd="0" presId="urn:microsoft.com/office/officeart/2005/8/layout/list1"/>
    <dgm:cxn modelId="{5D01B1FD-1DF4-1F4F-BD6D-917ED7516B82}" type="presParOf" srcId="{D8D08E4F-7ED2-4E94-BD7D-AABB4671D1F8}" destId="{85A13621-A0FD-44A1-A136-6D96B4F864D4}" srcOrd="1" destOrd="0" presId="urn:microsoft.com/office/officeart/2005/8/layout/list1"/>
    <dgm:cxn modelId="{8F5C3DA7-F9CB-7B40-9F36-3354AE9596D7}" type="presParOf" srcId="{C9EF7B30-8737-456A-8C8F-1975FD7C2C43}" destId="{C32EEB74-5FF7-4C61-B8EA-523BF8752CA6}" srcOrd="5" destOrd="0" presId="urn:microsoft.com/office/officeart/2005/8/layout/list1"/>
    <dgm:cxn modelId="{8209AD35-93D5-CB4B-B4F3-9934CF69A687}" type="presParOf" srcId="{C9EF7B30-8737-456A-8C8F-1975FD7C2C43}" destId="{2061E1FF-352C-4FE0-8928-C2E9153D3FB0}" srcOrd="6" destOrd="0" presId="urn:microsoft.com/office/officeart/2005/8/layout/list1"/>
    <dgm:cxn modelId="{02340126-12D8-0B47-81BF-E9016A39A1E0}" type="presParOf" srcId="{C9EF7B30-8737-456A-8C8F-1975FD7C2C43}" destId="{A355A1AB-7D93-45A6-AA75-FD467F7237A1}" srcOrd="7" destOrd="0" presId="urn:microsoft.com/office/officeart/2005/8/layout/list1"/>
    <dgm:cxn modelId="{65ED5974-EBEF-784C-93D5-675A75F59784}" type="presParOf" srcId="{C9EF7B30-8737-456A-8C8F-1975FD7C2C43}" destId="{7021A256-F6EE-4973-9487-54C338685C37}" srcOrd="8" destOrd="0" presId="urn:microsoft.com/office/officeart/2005/8/layout/list1"/>
    <dgm:cxn modelId="{CF26CB29-0B97-A04B-B4E4-CFFF0B65D917}" type="presParOf" srcId="{7021A256-F6EE-4973-9487-54C338685C37}" destId="{965C0860-52B9-4A0D-8859-65D4FCF86B29}" srcOrd="0" destOrd="0" presId="urn:microsoft.com/office/officeart/2005/8/layout/list1"/>
    <dgm:cxn modelId="{7EEBDF76-DBF3-7241-8764-8647EEE365B4}" type="presParOf" srcId="{7021A256-F6EE-4973-9487-54C338685C37}" destId="{63B49004-077D-4174-B0BF-D7D36F7AB352}" srcOrd="1" destOrd="0" presId="urn:microsoft.com/office/officeart/2005/8/layout/list1"/>
    <dgm:cxn modelId="{E34C9FB5-E4FD-6742-BD5B-481522A5A584}" type="presParOf" srcId="{C9EF7B30-8737-456A-8C8F-1975FD7C2C43}" destId="{1AC93A71-E55E-45CE-BF05-87A8C9665D11}" srcOrd="9" destOrd="0" presId="urn:microsoft.com/office/officeart/2005/8/layout/list1"/>
    <dgm:cxn modelId="{5CAAC131-C51E-DD49-B8E2-4C367E67B668}" type="presParOf" srcId="{C9EF7B30-8737-456A-8C8F-1975FD7C2C43}" destId="{EBA10E0C-DA3C-43F7-9F9D-2327424682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5ACF-6B88-4546-9AC6-3CC26BEE84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7457946-10D7-4C4E-8205-FA2738717FD7}">
      <dgm:prSet phldrT="[Texto]" custT="1"/>
      <dgm:spPr/>
      <dgm:t>
        <a:bodyPr/>
        <a:lstStyle/>
        <a:p>
          <a:r>
            <a:rPr lang="es-CL" sz="2400" dirty="0" smtClean="0"/>
            <a:t>Deposito, organización y recuperación</a:t>
          </a:r>
          <a:endParaRPr lang="es-CL" sz="2400" dirty="0"/>
        </a:p>
      </dgm:t>
    </dgm:pt>
    <dgm:pt modelId="{05FCB535-F1C5-4BDF-B2F1-543472B2A1D2}" type="parTrans" cxnId="{7EB52E2B-F9A9-46B3-96B4-01B2AB535B12}">
      <dgm:prSet/>
      <dgm:spPr/>
      <dgm:t>
        <a:bodyPr/>
        <a:lstStyle/>
        <a:p>
          <a:endParaRPr lang="es-CL"/>
        </a:p>
      </dgm:t>
    </dgm:pt>
    <dgm:pt modelId="{FB975C9E-7CFC-4A8D-AF4D-AAA3522F5FEE}" type="sibTrans" cxnId="{7EB52E2B-F9A9-46B3-96B4-01B2AB535B12}">
      <dgm:prSet/>
      <dgm:spPr/>
      <dgm:t>
        <a:bodyPr/>
        <a:lstStyle/>
        <a:p>
          <a:endParaRPr lang="es-CL"/>
        </a:p>
      </dgm:t>
    </dgm:pt>
    <dgm:pt modelId="{5E77707F-644D-4EE7-BE20-9BE7ED09FC2E}">
      <dgm:prSet phldrT="[Texto]" custT="1"/>
      <dgm:spPr/>
      <dgm:t>
        <a:bodyPr/>
        <a:lstStyle/>
        <a:p>
          <a:r>
            <a:rPr lang="es-CL" sz="2400" dirty="0" smtClean="0"/>
            <a:t>Sistema de alerta de anomalías en las transacciones</a:t>
          </a:r>
          <a:endParaRPr lang="es-CL" sz="2400" dirty="0"/>
        </a:p>
      </dgm:t>
    </dgm:pt>
    <dgm:pt modelId="{FC67EFAE-A384-4B3E-8FDA-AE91623912E5}" type="parTrans" cxnId="{B782BDFC-6A41-43E1-8CD0-9368E72DD2A0}">
      <dgm:prSet/>
      <dgm:spPr/>
      <dgm:t>
        <a:bodyPr/>
        <a:lstStyle/>
        <a:p>
          <a:endParaRPr lang="es-CL"/>
        </a:p>
      </dgm:t>
    </dgm:pt>
    <dgm:pt modelId="{676F473A-E47A-431A-A7D9-A319B17B7EE2}" type="sibTrans" cxnId="{B782BDFC-6A41-43E1-8CD0-9368E72DD2A0}">
      <dgm:prSet/>
      <dgm:spPr/>
      <dgm:t>
        <a:bodyPr/>
        <a:lstStyle/>
        <a:p>
          <a:endParaRPr lang="es-CL"/>
        </a:p>
      </dgm:t>
    </dgm:pt>
    <dgm:pt modelId="{39F426CC-54C7-49F2-889B-10432F732CC9}">
      <dgm:prSet phldrT="[Texto]" custT="1"/>
      <dgm:spPr/>
      <dgm:t>
        <a:bodyPr/>
        <a:lstStyle/>
        <a:p>
          <a:r>
            <a:rPr lang="es-CL" sz="2400" dirty="0" smtClean="0"/>
            <a:t>Sistema de atención al cliente que responda a los reclamos, consultas y felicitaciones.</a:t>
          </a:r>
          <a:endParaRPr lang="es-CL" sz="2400" dirty="0"/>
        </a:p>
      </dgm:t>
    </dgm:pt>
    <dgm:pt modelId="{DD152133-D24A-44DF-8B2A-FF840758B28C}" type="parTrans" cxnId="{23C19197-0F45-4A50-8075-FF81708FCCE5}">
      <dgm:prSet/>
      <dgm:spPr/>
      <dgm:t>
        <a:bodyPr/>
        <a:lstStyle/>
        <a:p>
          <a:endParaRPr lang="es-CL"/>
        </a:p>
      </dgm:t>
    </dgm:pt>
    <dgm:pt modelId="{47EF41D4-BCD8-412C-8C8B-CBE5E5C537AF}" type="sibTrans" cxnId="{23C19197-0F45-4A50-8075-FF81708FCCE5}">
      <dgm:prSet/>
      <dgm:spPr/>
      <dgm:t>
        <a:bodyPr/>
        <a:lstStyle/>
        <a:p>
          <a:endParaRPr lang="es-CL"/>
        </a:p>
      </dgm:t>
    </dgm:pt>
    <dgm:pt modelId="{333A4E27-9727-4921-AA8B-21AA8EC20FF4}">
      <dgm:prSet phldrT="[Texto]" custT="1"/>
      <dgm:spPr/>
      <dgm:t>
        <a:bodyPr/>
        <a:lstStyle/>
        <a:p>
          <a:r>
            <a:rPr lang="es-CL" sz="2400" dirty="0" smtClean="0"/>
            <a:t>Cumplir con la legislación de protección de datos personales (19.628)</a:t>
          </a:r>
          <a:endParaRPr lang="es-CL" sz="2400" dirty="0"/>
        </a:p>
      </dgm:t>
    </dgm:pt>
    <dgm:pt modelId="{85A5C201-DCC6-499D-9D51-D65ADC258564}" type="parTrans" cxnId="{06D96AA8-0752-4F1B-9012-F02EE97EE409}">
      <dgm:prSet/>
      <dgm:spPr/>
      <dgm:t>
        <a:bodyPr/>
        <a:lstStyle/>
        <a:p>
          <a:endParaRPr lang="es-CL"/>
        </a:p>
      </dgm:t>
    </dgm:pt>
    <dgm:pt modelId="{0FEE9F93-E90A-4057-AF93-4B55C17CFCC2}" type="sibTrans" cxnId="{06D96AA8-0752-4F1B-9012-F02EE97EE409}">
      <dgm:prSet/>
      <dgm:spPr/>
      <dgm:t>
        <a:bodyPr/>
        <a:lstStyle/>
        <a:p>
          <a:endParaRPr lang="es-CL"/>
        </a:p>
      </dgm:t>
    </dgm:pt>
    <dgm:pt modelId="{28A81408-9FE8-4EB3-ACE7-8262AD5787AB}">
      <dgm:prSet phldrT="[Texto]" custT="1"/>
      <dgm:spPr/>
      <dgm:t>
        <a:bodyPr/>
        <a:lstStyle/>
        <a:p>
          <a:endParaRPr lang="es-CL" sz="2400" dirty="0"/>
        </a:p>
      </dgm:t>
    </dgm:pt>
    <dgm:pt modelId="{CDFEE118-0CB5-4207-914A-366F6A8CDB4E}" type="parTrans" cxnId="{540FA92F-01F9-4D9F-A806-C2911728E3D4}">
      <dgm:prSet/>
      <dgm:spPr/>
    </dgm:pt>
    <dgm:pt modelId="{D0E17B97-C236-40B0-AF76-364468559246}" type="sibTrans" cxnId="{540FA92F-01F9-4D9F-A806-C2911728E3D4}">
      <dgm:prSet/>
      <dgm:spPr/>
    </dgm:pt>
    <dgm:pt modelId="{BE3AE95C-BC6A-446F-B211-34B993FFC199}">
      <dgm:prSet phldrT="[Texto]" custT="1"/>
      <dgm:spPr/>
      <dgm:t>
        <a:bodyPr/>
        <a:lstStyle/>
        <a:p>
          <a:endParaRPr lang="es-CL" sz="2400" dirty="0"/>
        </a:p>
      </dgm:t>
    </dgm:pt>
    <dgm:pt modelId="{1ACEF53D-7F46-4746-822A-D0C2F6F15375}" type="parTrans" cxnId="{D9FC8523-7DDA-4E1C-9C36-0060A834434D}">
      <dgm:prSet/>
      <dgm:spPr/>
    </dgm:pt>
    <dgm:pt modelId="{CC3F8072-F55D-4426-901E-408AC7A29170}" type="sibTrans" cxnId="{D9FC8523-7DDA-4E1C-9C36-0060A834434D}">
      <dgm:prSet/>
      <dgm:spPr/>
    </dgm:pt>
    <dgm:pt modelId="{23B279D2-F4E3-43D9-BE89-D7F084F1F2AD}" type="pres">
      <dgm:prSet presAssocID="{0D6B5ACF-6B88-4546-9AC6-3CC26BEE84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B239202-1131-43E2-A7AD-A5A9CF91D682}" type="pres">
      <dgm:prSet presAssocID="{47457946-10D7-4C4E-8205-FA2738717F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B381D7-E026-4DB5-AEB2-BC602E9A6E9B}" type="pres">
      <dgm:prSet presAssocID="{47457946-10D7-4C4E-8205-FA2738717FD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AE2633-1AFA-4E5B-8D87-A066AE540423}" type="pres">
      <dgm:prSet presAssocID="{39F426CC-54C7-49F2-889B-10432F732C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FB5C65-907F-42D3-AA8F-12F94356C900}" type="pres">
      <dgm:prSet presAssocID="{39F426CC-54C7-49F2-889B-10432F732C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6D96AA8-0752-4F1B-9012-F02EE97EE409}" srcId="{39F426CC-54C7-49F2-889B-10432F732CC9}" destId="{333A4E27-9727-4921-AA8B-21AA8EC20FF4}" srcOrd="1" destOrd="0" parTransId="{85A5C201-DCC6-499D-9D51-D65ADC258564}" sibTransId="{0FEE9F93-E90A-4057-AF93-4B55C17CFCC2}"/>
    <dgm:cxn modelId="{390C3569-6554-3946-AC4B-352204DE90BC}" type="presOf" srcId="{47457946-10D7-4C4E-8205-FA2738717FD7}" destId="{FB239202-1131-43E2-A7AD-A5A9CF91D682}" srcOrd="0" destOrd="0" presId="urn:microsoft.com/office/officeart/2005/8/layout/vList2"/>
    <dgm:cxn modelId="{23C19197-0F45-4A50-8075-FF81708FCCE5}" srcId="{0D6B5ACF-6B88-4546-9AC6-3CC26BEE844E}" destId="{39F426CC-54C7-49F2-889B-10432F732CC9}" srcOrd="1" destOrd="0" parTransId="{DD152133-D24A-44DF-8B2A-FF840758B28C}" sibTransId="{47EF41D4-BCD8-412C-8C8B-CBE5E5C537AF}"/>
    <dgm:cxn modelId="{ECBDC914-C089-0E4B-A897-1ECA023F9FD5}" type="presOf" srcId="{39F426CC-54C7-49F2-889B-10432F732CC9}" destId="{19AE2633-1AFA-4E5B-8D87-A066AE540423}" srcOrd="0" destOrd="0" presId="urn:microsoft.com/office/officeart/2005/8/layout/vList2"/>
    <dgm:cxn modelId="{5C543BF3-BA5F-5E44-B60C-96275FE4F8E2}" type="presOf" srcId="{BE3AE95C-BC6A-446F-B211-34B993FFC199}" destId="{13FB5C65-907F-42D3-AA8F-12F94356C900}" srcOrd="0" destOrd="0" presId="urn:microsoft.com/office/officeart/2005/8/layout/vList2"/>
    <dgm:cxn modelId="{D9FC8523-7DDA-4E1C-9C36-0060A834434D}" srcId="{39F426CC-54C7-49F2-889B-10432F732CC9}" destId="{BE3AE95C-BC6A-446F-B211-34B993FFC199}" srcOrd="0" destOrd="0" parTransId="{1ACEF53D-7F46-4746-822A-D0C2F6F15375}" sibTransId="{CC3F8072-F55D-4426-901E-408AC7A29170}"/>
    <dgm:cxn modelId="{B782BDFC-6A41-43E1-8CD0-9368E72DD2A0}" srcId="{47457946-10D7-4C4E-8205-FA2738717FD7}" destId="{5E77707F-644D-4EE7-BE20-9BE7ED09FC2E}" srcOrd="1" destOrd="0" parTransId="{FC67EFAE-A384-4B3E-8FDA-AE91623912E5}" sibTransId="{676F473A-E47A-431A-A7D9-A319B17B7EE2}"/>
    <dgm:cxn modelId="{7B4A448C-1AC9-CA44-AC8E-827E9759429D}" type="presOf" srcId="{28A81408-9FE8-4EB3-ACE7-8262AD5787AB}" destId="{0AB381D7-E026-4DB5-AEB2-BC602E9A6E9B}" srcOrd="0" destOrd="0" presId="urn:microsoft.com/office/officeart/2005/8/layout/vList2"/>
    <dgm:cxn modelId="{1B15EDAE-A077-954D-B6E3-425155A5E465}" type="presOf" srcId="{5E77707F-644D-4EE7-BE20-9BE7ED09FC2E}" destId="{0AB381D7-E026-4DB5-AEB2-BC602E9A6E9B}" srcOrd="0" destOrd="1" presId="urn:microsoft.com/office/officeart/2005/8/layout/vList2"/>
    <dgm:cxn modelId="{540FA92F-01F9-4D9F-A806-C2911728E3D4}" srcId="{47457946-10D7-4C4E-8205-FA2738717FD7}" destId="{28A81408-9FE8-4EB3-ACE7-8262AD5787AB}" srcOrd="0" destOrd="0" parTransId="{CDFEE118-0CB5-4207-914A-366F6A8CDB4E}" sibTransId="{D0E17B97-C236-40B0-AF76-364468559246}"/>
    <dgm:cxn modelId="{7EB52E2B-F9A9-46B3-96B4-01B2AB535B12}" srcId="{0D6B5ACF-6B88-4546-9AC6-3CC26BEE844E}" destId="{47457946-10D7-4C4E-8205-FA2738717FD7}" srcOrd="0" destOrd="0" parTransId="{05FCB535-F1C5-4BDF-B2F1-543472B2A1D2}" sibTransId="{FB975C9E-7CFC-4A8D-AF4D-AAA3522F5FEE}"/>
    <dgm:cxn modelId="{EB336FEE-C351-2849-97A0-F044ED62E5E9}" type="presOf" srcId="{333A4E27-9727-4921-AA8B-21AA8EC20FF4}" destId="{13FB5C65-907F-42D3-AA8F-12F94356C900}" srcOrd="0" destOrd="1" presId="urn:microsoft.com/office/officeart/2005/8/layout/vList2"/>
    <dgm:cxn modelId="{6D59C58F-C847-C843-AE1A-F43FAFEF3B33}" type="presOf" srcId="{0D6B5ACF-6B88-4546-9AC6-3CC26BEE844E}" destId="{23B279D2-F4E3-43D9-BE89-D7F084F1F2AD}" srcOrd="0" destOrd="0" presId="urn:microsoft.com/office/officeart/2005/8/layout/vList2"/>
    <dgm:cxn modelId="{9AA8C4AC-655D-AF42-AA8D-1F3E59C0777C}" type="presParOf" srcId="{23B279D2-F4E3-43D9-BE89-D7F084F1F2AD}" destId="{FB239202-1131-43E2-A7AD-A5A9CF91D682}" srcOrd="0" destOrd="0" presId="urn:microsoft.com/office/officeart/2005/8/layout/vList2"/>
    <dgm:cxn modelId="{515675BB-247D-7B42-9D38-C82C33714720}" type="presParOf" srcId="{23B279D2-F4E3-43D9-BE89-D7F084F1F2AD}" destId="{0AB381D7-E026-4DB5-AEB2-BC602E9A6E9B}" srcOrd="1" destOrd="0" presId="urn:microsoft.com/office/officeart/2005/8/layout/vList2"/>
    <dgm:cxn modelId="{0DFC40A7-DDE5-6E41-AFDE-1F5481D5843B}" type="presParOf" srcId="{23B279D2-F4E3-43D9-BE89-D7F084F1F2AD}" destId="{19AE2633-1AFA-4E5B-8D87-A066AE540423}" srcOrd="2" destOrd="0" presId="urn:microsoft.com/office/officeart/2005/8/layout/vList2"/>
    <dgm:cxn modelId="{426E1523-A53B-0E4A-8AA2-7BAC5E7C216B}" type="presParOf" srcId="{23B279D2-F4E3-43D9-BE89-D7F084F1F2AD}" destId="{13FB5C65-907F-42D3-AA8F-12F94356C90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350AF7-1206-E843-9654-5A50A44D68D4}">
      <dsp:nvSpPr>
        <dsp:cNvPr id="0" name=""/>
        <dsp:cNvSpPr/>
      </dsp:nvSpPr>
      <dsp:spPr>
        <a:xfrm>
          <a:off x="2824884" y="0"/>
          <a:ext cx="2208221" cy="13249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cs typeface="Verdana"/>
            </a:rPr>
            <a:t>Convención de las Naciones Unidas contra la corrupción señala: </a:t>
          </a:r>
          <a:endParaRPr lang="es-CL" sz="1800" b="1" kern="1200" dirty="0">
            <a:latin typeface="Verdana"/>
            <a:cs typeface="Verdana"/>
          </a:endParaRPr>
        </a:p>
      </dsp:txBody>
      <dsp:txXfrm>
        <a:off x="2824884" y="0"/>
        <a:ext cx="2208221" cy="1324933"/>
      </dsp:txXfrm>
    </dsp:sp>
    <dsp:sp modelId="{E845F417-FB44-7145-A8DD-0B718D30B260}">
      <dsp:nvSpPr>
        <dsp:cNvPr id="0" name=""/>
        <dsp:cNvSpPr/>
      </dsp:nvSpPr>
      <dsp:spPr>
        <a:xfrm>
          <a:off x="351521" y="1461052"/>
          <a:ext cx="2208221" cy="13249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/>
              <a:cs typeface="Verdana"/>
            </a:rPr>
            <a:t>Soborno</a:t>
          </a:r>
          <a:endParaRPr lang="es-CL" sz="2000" kern="1200" dirty="0">
            <a:latin typeface="Verdana"/>
            <a:cs typeface="Verdana"/>
          </a:endParaRPr>
        </a:p>
      </dsp:txBody>
      <dsp:txXfrm>
        <a:off x="351521" y="1461052"/>
        <a:ext cx="2208221" cy="1324933"/>
      </dsp:txXfrm>
    </dsp:sp>
    <dsp:sp modelId="{073F37D9-EFB2-44CB-A6DE-0D11E18C8BFA}">
      <dsp:nvSpPr>
        <dsp:cNvPr id="0" name=""/>
        <dsp:cNvSpPr/>
      </dsp:nvSpPr>
      <dsp:spPr>
        <a:xfrm>
          <a:off x="2820137" y="1435494"/>
          <a:ext cx="2208221" cy="13249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/>
              <a:cs typeface="Verdana"/>
            </a:rPr>
            <a:t>Malversación o peculado</a:t>
          </a:r>
          <a:endParaRPr lang="es-CL" sz="2000" kern="1200" dirty="0">
            <a:latin typeface="Verdana"/>
            <a:cs typeface="Verdana"/>
          </a:endParaRPr>
        </a:p>
      </dsp:txBody>
      <dsp:txXfrm>
        <a:off x="2820137" y="1435494"/>
        <a:ext cx="2208221" cy="1324933"/>
      </dsp:txXfrm>
    </dsp:sp>
    <dsp:sp modelId="{815134D4-EC80-474B-A2C4-5F97C87CB605}">
      <dsp:nvSpPr>
        <dsp:cNvPr id="0" name=""/>
        <dsp:cNvSpPr/>
      </dsp:nvSpPr>
      <dsp:spPr>
        <a:xfrm>
          <a:off x="5258996" y="1435436"/>
          <a:ext cx="2208221" cy="13249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/>
              <a:cs typeface="Verdana"/>
            </a:rPr>
            <a:t>Tráfico de influencias</a:t>
          </a:r>
          <a:endParaRPr lang="es-CL" sz="2000" kern="1200" dirty="0">
            <a:latin typeface="Verdana"/>
            <a:cs typeface="Verdana"/>
          </a:endParaRPr>
        </a:p>
      </dsp:txBody>
      <dsp:txXfrm>
        <a:off x="5258996" y="1435436"/>
        <a:ext cx="2208221" cy="1324933"/>
      </dsp:txXfrm>
    </dsp:sp>
    <dsp:sp modelId="{DE4EF473-F469-483F-9E85-E876FB1D1737}">
      <dsp:nvSpPr>
        <dsp:cNvPr id="0" name=""/>
        <dsp:cNvSpPr/>
      </dsp:nvSpPr>
      <dsp:spPr>
        <a:xfrm>
          <a:off x="797681" y="2971855"/>
          <a:ext cx="2897076" cy="12719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/>
              <a:cs typeface="Verdana"/>
            </a:rPr>
            <a:t>Abuso de funciones</a:t>
          </a:r>
          <a:endParaRPr lang="es-CL" sz="2000" kern="1200" dirty="0">
            <a:latin typeface="Verdana"/>
            <a:cs typeface="Verdana"/>
          </a:endParaRPr>
        </a:p>
      </dsp:txBody>
      <dsp:txXfrm>
        <a:off x="797681" y="2971855"/>
        <a:ext cx="2897076" cy="1271909"/>
      </dsp:txXfrm>
    </dsp:sp>
    <dsp:sp modelId="{6D2A70E7-91A8-442F-BA08-A6C13BB99DD0}">
      <dsp:nvSpPr>
        <dsp:cNvPr id="0" name=""/>
        <dsp:cNvSpPr/>
      </dsp:nvSpPr>
      <dsp:spPr>
        <a:xfrm>
          <a:off x="4204007" y="2964352"/>
          <a:ext cx="2950140" cy="12719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Verdana"/>
              <a:cs typeface="Verdana"/>
            </a:rPr>
            <a:t>Enriquecimiento  ilícito </a:t>
          </a:r>
          <a:endParaRPr lang="es-CL" sz="2000" kern="1200" dirty="0">
            <a:latin typeface="Verdana"/>
            <a:cs typeface="Verdana"/>
          </a:endParaRPr>
        </a:p>
      </dsp:txBody>
      <dsp:txXfrm>
        <a:off x="4204007" y="2964352"/>
        <a:ext cx="2950140" cy="12719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C917C-5DD7-40C2-A6C4-2D95772165C9}">
      <dsp:nvSpPr>
        <dsp:cNvPr id="0" name=""/>
        <dsp:cNvSpPr/>
      </dsp:nvSpPr>
      <dsp:spPr>
        <a:xfrm>
          <a:off x="0" y="1257000"/>
          <a:ext cx="8229600" cy="934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¿Cuál es la situación del los Partidos Políticos ?</a:t>
          </a:r>
          <a:endParaRPr lang="es-CL" sz="2000" kern="1200" dirty="0"/>
        </a:p>
      </dsp:txBody>
      <dsp:txXfrm>
        <a:off x="0" y="1257000"/>
        <a:ext cx="8229600" cy="934916"/>
      </dsp:txXfrm>
    </dsp:sp>
    <dsp:sp modelId="{83320021-2713-4EF2-8073-78F52430ED69}">
      <dsp:nvSpPr>
        <dsp:cNvPr id="0" name=""/>
        <dsp:cNvSpPr/>
      </dsp:nvSpPr>
      <dsp:spPr>
        <a:xfrm>
          <a:off x="0" y="2379116"/>
          <a:ext cx="8229600" cy="88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¿Sus principales desafíos  en la materia?</a:t>
          </a:r>
          <a:r>
            <a:rPr lang="es-CL" sz="2800" kern="1200" dirty="0" smtClean="0"/>
            <a:t> </a:t>
          </a:r>
          <a:endParaRPr lang="es-CL" sz="2800" kern="1200" dirty="0"/>
        </a:p>
      </dsp:txBody>
      <dsp:txXfrm>
        <a:off x="0" y="2379116"/>
        <a:ext cx="8229600" cy="8898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EDEF6-EC4E-4D6C-8393-AF4D6FA9BD04}">
      <dsp:nvSpPr>
        <dsp:cNvPr id="0" name=""/>
        <dsp:cNvSpPr/>
      </dsp:nvSpPr>
      <dsp:spPr>
        <a:xfrm>
          <a:off x="108195" y="768717"/>
          <a:ext cx="1588539" cy="219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>
              <a:solidFill>
                <a:srgbClr val="FFFFFF"/>
              </a:solidFill>
            </a:rPr>
            <a:t>Sector Privado</a:t>
          </a:r>
          <a:endParaRPr lang="es-CL" sz="2900" kern="1200" dirty="0">
            <a:solidFill>
              <a:srgbClr val="FFFFFF"/>
            </a:solidFill>
          </a:endParaRPr>
        </a:p>
      </dsp:txBody>
      <dsp:txXfrm>
        <a:off x="108195" y="768717"/>
        <a:ext cx="1588539" cy="2199389"/>
      </dsp:txXfrm>
    </dsp:sp>
    <dsp:sp modelId="{06AF1FA9-C37B-4628-AC72-313485B62D34}">
      <dsp:nvSpPr>
        <dsp:cNvPr id="0" name=""/>
        <dsp:cNvSpPr/>
      </dsp:nvSpPr>
      <dsp:spPr>
        <a:xfrm>
          <a:off x="1668411" y="1239915"/>
          <a:ext cx="317707" cy="105980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F3531-EF76-4338-A0F5-8FD4FBF655D3}">
      <dsp:nvSpPr>
        <dsp:cNvPr id="0" name=""/>
        <dsp:cNvSpPr/>
      </dsp:nvSpPr>
      <dsp:spPr>
        <a:xfrm>
          <a:off x="2099673" y="1167901"/>
          <a:ext cx="4104439" cy="1059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900" kern="1200" dirty="0" smtClean="0"/>
            <a:t>¿Cuál es la situación del sector privado?</a:t>
          </a:r>
          <a:endParaRPr lang="es-CL" sz="2900" kern="1200" dirty="0"/>
        </a:p>
      </dsp:txBody>
      <dsp:txXfrm>
        <a:off x="2099673" y="1167901"/>
        <a:ext cx="4104439" cy="10598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949C0-486B-4749-96EE-D4E91E9A066B}">
      <dsp:nvSpPr>
        <dsp:cNvPr id="0" name=""/>
        <dsp:cNvSpPr/>
      </dsp:nvSpPr>
      <dsp:spPr>
        <a:xfrm>
          <a:off x="154356" y="132474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Código de conducta</a:t>
          </a:r>
          <a:endParaRPr lang="es-CL" sz="2800" kern="1200" dirty="0"/>
        </a:p>
      </dsp:txBody>
      <dsp:txXfrm>
        <a:off x="154356" y="1324740"/>
        <a:ext cx="2571749" cy="1543050"/>
      </dsp:txXfrm>
    </dsp:sp>
    <dsp:sp modelId="{B094AE2A-E092-4E92-AAB9-1C3149CE105D}">
      <dsp:nvSpPr>
        <dsp:cNvPr id="0" name=""/>
        <dsp:cNvSpPr/>
      </dsp:nvSpPr>
      <dsp:spPr>
        <a:xfrm>
          <a:off x="2746654" y="2859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Políticas</a:t>
          </a:r>
          <a:endParaRPr lang="es-CL" sz="2800" kern="1200" dirty="0"/>
        </a:p>
      </dsp:txBody>
      <dsp:txXfrm>
        <a:off x="2746654" y="28593"/>
        <a:ext cx="2571749" cy="1543050"/>
      </dsp:txXfrm>
    </dsp:sp>
    <dsp:sp modelId="{01A3EF88-4537-4A52-A9F1-C54B43C2D3D4}">
      <dsp:nvSpPr>
        <dsp:cNvPr id="0" name=""/>
        <dsp:cNvSpPr/>
      </dsp:nvSpPr>
      <dsp:spPr>
        <a:xfrm>
          <a:off x="5338927" y="125274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Evaluar el entorno</a:t>
          </a:r>
          <a:endParaRPr lang="es-CL" sz="2800" kern="1200" dirty="0"/>
        </a:p>
      </dsp:txBody>
      <dsp:txXfrm>
        <a:off x="5338927" y="1252741"/>
        <a:ext cx="2571749" cy="1543050"/>
      </dsp:txXfrm>
    </dsp:sp>
    <dsp:sp modelId="{63BF3D02-1428-44EB-990D-9F834CA343CB}">
      <dsp:nvSpPr>
        <dsp:cNvPr id="0" name=""/>
        <dsp:cNvSpPr/>
      </dsp:nvSpPr>
      <dsp:spPr>
        <a:xfrm>
          <a:off x="154356" y="298092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Compromisos de los ejecutivos</a:t>
          </a:r>
          <a:endParaRPr lang="es-CL" sz="2800" kern="1200" dirty="0"/>
        </a:p>
      </dsp:txBody>
      <dsp:txXfrm>
        <a:off x="154356" y="2980921"/>
        <a:ext cx="2571749" cy="1543050"/>
      </dsp:txXfrm>
    </dsp:sp>
    <dsp:sp modelId="{22F8156C-43F1-409B-90B4-2E867C07700C}">
      <dsp:nvSpPr>
        <dsp:cNvPr id="0" name=""/>
        <dsp:cNvSpPr/>
      </dsp:nvSpPr>
      <dsp:spPr>
        <a:xfrm>
          <a:off x="5338927" y="290892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Políticas acorde a la empresa</a:t>
          </a:r>
          <a:endParaRPr lang="es-CL" sz="2800" kern="1200" dirty="0"/>
        </a:p>
      </dsp:txBody>
      <dsp:txXfrm>
        <a:off x="5338927" y="2908922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0048E5-4F67-4F5B-9E38-85B6C0000863}">
      <dsp:nvSpPr>
        <dsp:cNvPr id="0" name=""/>
        <dsp:cNvSpPr/>
      </dsp:nvSpPr>
      <dsp:spPr>
        <a:xfrm>
          <a:off x="3231" y="0"/>
          <a:ext cx="310823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Controles anticorrupción</a:t>
          </a:r>
          <a:endParaRPr lang="es-CL" sz="2400" kern="1200" dirty="0"/>
        </a:p>
      </dsp:txBody>
      <dsp:txXfrm>
        <a:off x="3231" y="0"/>
        <a:ext cx="3108230" cy="1219200"/>
      </dsp:txXfrm>
    </dsp:sp>
    <dsp:sp modelId="{87EB82E6-40A9-4529-9DB3-EEB9D30DDAE4}">
      <dsp:nvSpPr>
        <dsp:cNvPr id="0" name=""/>
        <dsp:cNvSpPr/>
      </dsp:nvSpPr>
      <dsp:spPr>
        <a:xfrm>
          <a:off x="314054" y="1220390"/>
          <a:ext cx="2486584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Línea de denuncia interna</a:t>
          </a:r>
          <a:endParaRPr lang="es-CL" sz="2400" kern="1200" dirty="0"/>
        </a:p>
      </dsp:txBody>
      <dsp:txXfrm>
        <a:off x="314054" y="1220390"/>
        <a:ext cx="2486584" cy="1225351"/>
      </dsp:txXfrm>
    </dsp:sp>
    <dsp:sp modelId="{F3745CDA-DEDE-41D2-928D-1762F88F998D}">
      <dsp:nvSpPr>
        <dsp:cNvPr id="0" name=""/>
        <dsp:cNvSpPr/>
      </dsp:nvSpPr>
      <dsp:spPr>
        <a:xfrm>
          <a:off x="288019" y="2636629"/>
          <a:ext cx="2486584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Documentación interna </a:t>
          </a:r>
          <a:endParaRPr lang="es-CL" sz="2400" kern="1200" dirty="0"/>
        </a:p>
      </dsp:txBody>
      <dsp:txXfrm>
        <a:off x="288019" y="2636629"/>
        <a:ext cx="2486584" cy="1225351"/>
      </dsp:txXfrm>
    </dsp:sp>
    <dsp:sp modelId="{5640F99F-9504-4F4D-BA3B-B46A642D7387}">
      <dsp:nvSpPr>
        <dsp:cNvPr id="0" name=""/>
        <dsp:cNvSpPr/>
      </dsp:nvSpPr>
      <dsp:spPr>
        <a:xfrm>
          <a:off x="3344578" y="0"/>
          <a:ext cx="310823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</dsp:txBody>
      <dsp:txXfrm>
        <a:off x="3344578" y="0"/>
        <a:ext cx="3108230" cy="1219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8ADFBE-1ED8-4440-8909-EAE11C12D06E}">
      <dsp:nvSpPr>
        <dsp:cNvPr id="0" name=""/>
        <dsp:cNvSpPr/>
      </dsp:nvSpPr>
      <dsp:spPr>
        <a:xfrm>
          <a:off x="971594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1B40A-643A-41D8-A3D9-DD08D524BDA8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Sistema de prevención estratégicos </a:t>
          </a:r>
          <a:endParaRPr lang="es-CL" sz="2400" kern="1200" dirty="0"/>
        </a:p>
      </dsp:txBody>
      <dsp:txXfrm>
        <a:off x="0" y="1357788"/>
        <a:ext cx="2468880" cy="1810385"/>
      </dsp:txXfrm>
    </dsp:sp>
    <dsp:sp modelId="{DED889F3-013B-4E84-944A-547156803F55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Investigaciones internas</a:t>
          </a:r>
          <a:endParaRPr lang="es-CL" sz="2400" kern="1200" dirty="0"/>
        </a:p>
      </dsp:txBody>
      <dsp:txXfrm>
        <a:off x="2880359" y="1357788"/>
        <a:ext cx="2468880" cy="1810385"/>
      </dsp:txXfrm>
    </dsp:sp>
    <dsp:sp modelId="{37079C04-316D-4B27-ADA3-74742EEFDB6D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Auditorias periódicas</a:t>
          </a:r>
          <a:endParaRPr lang="es-CL" sz="2400" kern="1200" dirty="0"/>
        </a:p>
      </dsp:txBody>
      <dsp:txXfrm>
        <a:off x="5760720" y="1357788"/>
        <a:ext cx="2468880" cy="18103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19E6A6-60F0-469C-BDFD-94B8373D6666}">
      <dsp:nvSpPr>
        <dsp:cNvPr id="0" name=""/>
        <dsp:cNvSpPr/>
      </dsp:nvSpPr>
      <dsp:spPr>
        <a:xfrm>
          <a:off x="0" y="767499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91556-CD89-4A3F-9F6B-5522F3F4A6B8}">
      <dsp:nvSpPr>
        <dsp:cNvPr id="0" name=""/>
        <dsp:cNvSpPr/>
      </dsp:nvSpPr>
      <dsp:spPr>
        <a:xfrm>
          <a:off x="304800" y="398499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Revisión de fuentes abiertas</a:t>
          </a:r>
          <a:endParaRPr lang="es-CL" sz="2500" kern="1200" dirty="0"/>
        </a:p>
      </dsp:txBody>
      <dsp:txXfrm>
        <a:off x="304800" y="398499"/>
        <a:ext cx="4267200" cy="738000"/>
      </dsp:txXfrm>
    </dsp:sp>
    <dsp:sp modelId="{2061E1FF-352C-4FE0-8928-C2E9153D3FB0}">
      <dsp:nvSpPr>
        <dsp:cNvPr id="0" name=""/>
        <dsp:cNvSpPr/>
      </dsp:nvSpPr>
      <dsp:spPr>
        <a:xfrm>
          <a:off x="0" y="1901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13621-A0FD-44A1-A136-6D96B4F864D4}">
      <dsp:nvSpPr>
        <dsp:cNvPr id="0" name=""/>
        <dsp:cNvSpPr/>
      </dsp:nvSpPr>
      <dsp:spPr>
        <a:xfrm>
          <a:off x="304800" y="15325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Revisión de registros públicos</a:t>
          </a:r>
          <a:endParaRPr lang="es-CL" sz="2500" kern="1200" dirty="0"/>
        </a:p>
      </dsp:txBody>
      <dsp:txXfrm>
        <a:off x="304800" y="1532500"/>
        <a:ext cx="4267200" cy="738000"/>
      </dsp:txXfrm>
    </dsp:sp>
    <dsp:sp modelId="{EBA10E0C-DA3C-43F7-9F9D-2327424682CC}">
      <dsp:nvSpPr>
        <dsp:cNvPr id="0" name=""/>
        <dsp:cNvSpPr/>
      </dsp:nvSpPr>
      <dsp:spPr>
        <a:xfrm>
          <a:off x="0" y="3035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49004-077D-4174-B0BF-D7D36F7AB352}">
      <dsp:nvSpPr>
        <dsp:cNvPr id="0" name=""/>
        <dsp:cNvSpPr/>
      </dsp:nvSpPr>
      <dsp:spPr>
        <a:xfrm>
          <a:off x="304800" y="26665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Consultas in situ</a:t>
          </a:r>
          <a:endParaRPr lang="es-CL" sz="2500" kern="1200" dirty="0"/>
        </a:p>
      </dsp:txBody>
      <dsp:txXfrm>
        <a:off x="304800" y="2666500"/>
        <a:ext cx="4267200" cy="738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39202-1131-43E2-A7AD-A5A9CF91D682}">
      <dsp:nvSpPr>
        <dsp:cNvPr id="0" name=""/>
        <dsp:cNvSpPr/>
      </dsp:nvSpPr>
      <dsp:spPr>
        <a:xfrm>
          <a:off x="0" y="11451"/>
          <a:ext cx="82296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Deposito, organización y recuperación</a:t>
          </a:r>
          <a:endParaRPr lang="es-CL" sz="2400" kern="1200" dirty="0"/>
        </a:p>
      </dsp:txBody>
      <dsp:txXfrm>
        <a:off x="0" y="11451"/>
        <a:ext cx="8229600" cy="1160640"/>
      </dsp:txXfrm>
    </dsp:sp>
    <dsp:sp modelId="{0AB381D7-E026-4DB5-AEB2-BC602E9A6E9B}">
      <dsp:nvSpPr>
        <dsp:cNvPr id="0" name=""/>
        <dsp:cNvSpPr/>
      </dsp:nvSpPr>
      <dsp:spPr>
        <a:xfrm>
          <a:off x="0" y="1172091"/>
          <a:ext cx="822960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2400" kern="1200" dirty="0" smtClean="0"/>
            <a:t>Sistema de alerta de anomalías en las transacciones</a:t>
          </a:r>
          <a:endParaRPr lang="es-CL" sz="2400" kern="1200" dirty="0"/>
        </a:p>
      </dsp:txBody>
      <dsp:txXfrm>
        <a:off x="0" y="1172091"/>
        <a:ext cx="8229600" cy="1026720"/>
      </dsp:txXfrm>
    </dsp:sp>
    <dsp:sp modelId="{19AE2633-1AFA-4E5B-8D87-A066AE540423}">
      <dsp:nvSpPr>
        <dsp:cNvPr id="0" name=""/>
        <dsp:cNvSpPr/>
      </dsp:nvSpPr>
      <dsp:spPr>
        <a:xfrm>
          <a:off x="0" y="2198811"/>
          <a:ext cx="82296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Sistema de atención al cliente que responda a los reclamos, consultas y felicitaciones.</a:t>
          </a:r>
          <a:endParaRPr lang="es-CL" sz="2400" kern="1200" dirty="0"/>
        </a:p>
      </dsp:txBody>
      <dsp:txXfrm>
        <a:off x="0" y="2198811"/>
        <a:ext cx="8229600" cy="1160640"/>
      </dsp:txXfrm>
    </dsp:sp>
    <dsp:sp modelId="{13FB5C65-907F-42D3-AA8F-12F94356C900}">
      <dsp:nvSpPr>
        <dsp:cNvPr id="0" name=""/>
        <dsp:cNvSpPr/>
      </dsp:nvSpPr>
      <dsp:spPr>
        <a:xfrm>
          <a:off x="0" y="3359451"/>
          <a:ext cx="8229600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2400" kern="1200" dirty="0" smtClean="0"/>
            <a:t>Cumplir con la legislación de protección de datos personales (19.628)</a:t>
          </a:r>
          <a:endParaRPr lang="es-CL" sz="2400" kern="1200" dirty="0"/>
        </a:p>
      </dsp:txBody>
      <dsp:txXfrm>
        <a:off x="0" y="3359451"/>
        <a:ext cx="8229600" cy="115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51AA-6AA1-5644-B98B-09373E199E0A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69E1-B7AC-8E4B-A7E4-3AE3FF09F0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65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3321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199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87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153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926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992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993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203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411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135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9297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E0C1-9281-D949-863F-EA73FC4BEC82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B9FF-6C0D-6E4B-90D7-1B02A8883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814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etransparente.c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50627" y="2526317"/>
            <a:ext cx="5139373" cy="147002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s-ES" sz="3000" b="1" dirty="0" smtClean="0">
                <a:solidFill>
                  <a:srgbClr val="FFFFFF"/>
                </a:solidFill>
              </a:rPr>
              <a:t>Transparencia y Probidad:</a:t>
            </a:r>
            <a:br>
              <a:rPr lang="es-ES" sz="3000" b="1" dirty="0" smtClean="0">
                <a:solidFill>
                  <a:srgbClr val="FFFFFF"/>
                </a:solidFill>
              </a:rPr>
            </a:br>
            <a:r>
              <a:rPr lang="es-ES" sz="3000" b="1" dirty="0" smtClean="0">
                <a:solidFill>
                  <a:srgbClr val="FFFFFF"/>
                </a:solidFill>
              </a:rPr>
              <a:t>Un trabajo conjunto</a:t>
            </a:r>
            <a:endParaRPr lang="es-CL" sz="3000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7792" y="5898650"/>
            <a:ext cx="2256362" cy="452114"/>
          </a:xfrm>
        </p:spPr>
        <p:txBody>
          <a:bodyPr>
            <a:normAutofit/>
          </a:bodyPr>
          <a:lstStyle/>
          <a:p>
            <a:pPr algn="r"/>
            <a:r>
              <a:rPr lang="es-CL" sz="2000" dirty="0" smtClean="0">
                <a:solidFill>
                  <a:srgbClr val="FFFFFF"/>
                </a:solidFill>
              </a:rPr>
              <a:t>Agosto de 2014</a:t>
            </a:r>
            <a:endParaRPr lang="es-CL" sz="2000" dirty="0">
              <a:solidFill>
                <a:srgbClr val="FFFFFF"/>
              </a:solidFill>
            </a:endParaRPr>
          </a:p>
        </p:txBody>
      </p:sp>
      <p:pic>
        <p:nvPicPr>
          <p:cNvPr id="4" name="9 Imagen" descr="Nuevo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0588"/>
            <a:ext cx="3536462" cy="151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09954" y="5898650"/>
            <a:ext cx="2256362" cy="452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2000" dirty="0" smtClean="0">
                <a:solidFill>
                  <a:srgbClr val="FFFFFF"/>
                </a:solidFill>
              </a:rPr>
              <a:t>Alberto Precht Rorris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5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CL" sz="5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s-CL" sz="5400" dirty="0" smtClean="0">
                <a:solidFill>
                  <a:srgbClr val="FFFF00"/>
                </a:solidFill>
              </a:rPr>
              <a:t>EL ENTORNO FAVORECE A LA CORRUPCIÓN</a:t>
            </a:r>
            <a:endParaRPr lang="es-CL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Corrupción en un entorno de desconfianza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293" y="1665838"/>
            <a:ext cx="7496269" cy="50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FF00"/>
                </a:solidFill>
              </a:rPr>
              <a:t>Y en MEXICO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" y="1927701"/>
            <a:ext cx="7254240" cy="3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FF00"/>
                </a:solidFill>
              </a:rPr>
              <a:t>Satisfacción con la democracia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7152" y="1600200"/>
            <a:ext cx="4399985" cy="50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77277" y="260859"/>
            <a:ext cx="6789446" cy="620688"/>
          </a:xfrm>
        </p:spPr>
        <p:txBody>
          <a:bodyPr>
            <a:noAutofit/>
          </a:bodyPr>
          <a:lstStyle/>
          <a:p>
            <a:pPr eaLnBrk="1" hangingPunct="1"/>
            <a:r>
              <a:rPr lang="es-C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La violencia en nuestros </a:t>
            </a:r>
            <a:r>
              <a:rPr lang="es-C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paises</a:t>
            </a:r>
            <a:endParaRPr lang="es-C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538" t="23243" r="20586" b="20646"/>
          <a:stretch/>
        </p:blipFill>
        <p:spPr bwMode="auto">
          <a:xfrm>
            <a:off x="0" y="1157411"/>
            <a:ext cx="9108504" cy="471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58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larepublica.co/sites/default/files/larepublica/imagenes/noticias/1/america%20latin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89" y="0"/>
            <a:ext cx="9116511" cy="6858000"/>
          </a:xfrm>
          <a:prstGeom prst="rect">
            <a:avLst/>
          </a:prstGeom>
          <a:noFill/>
        </p:spPr>
      </p:pic>
      <p:sp>
        <p:nvSpPr>
          <p:cNvPr id="6" name="21 Título"/>
          <p:cNvSpPr txBox="1">
            <a:spLocks/>
          </p:cNvSpPr>
          <p:nvPr/>
        </p:nvSpPr>
        <p:spPr>
          <a:xfrm>
            <a:off x="0" y="28578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¿Cómo esta América Latina?</a:t>
            </a:r>
            <a:endParaRPr lang="es-C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0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41376" y="224644"/>
            <a:ext cx="4978896" cy="360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Auditoría a la Democracia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610" t="28632" r="13397" b="8829"/>
          <a:stretch/>
        </p:blipFill>
        <p:spPr bwMode="auto">
          <a:xfrm>
            <a:off x="899592" y="762358"/>
            <a:ext cx="7416824" cy="57943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084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95840" y="372132"/>
            <a:ext cx="7152320" cy="202034"/>
          </a:xfrm>
        </p:spPr>
        <p:txBody>
          <a:bodyPr>
            <a:noAutofit/>
          </a:bodyPr>
          <a:lstStyle/>
          <a:p>
            <a:pPr eaLnBrk="1" hangingPunct="1"/>
            <a:r>
              <a:rPr lang="es-CL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¿En que medida son eficaces las medidas para proteger a los funcionarios y al público de ser implicados en sobornos?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4459" b="4873"/>
          <a:stretch/>
        </p:blipFill>
        <p:spPr bwMode="auto">
          <a:xfrm>
            <a:off x="839161" y="923634"/>
            <a:ext cx="75492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5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32967" y="130203"/>
            <a:ext cx="7878066" cy="566936"/>
          </a:xfrm>
        </p:spPr>
        <p:txBody>
          <a:bodyPr>
            <a:noAutofit/>
          </a:bodyPr>
          <a:lstStyle/>
          <a:p>
            <a:pPr eaLnBrk="1" hangingPunct="1"/>
            <a:r>
              <a:rPr lang="es-CL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¿Qué grado de confianza tiene la ciudadanía en que los funcionarios y los servicios públicos están libres de corrupción?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4312" r="4264"/>
          <a:stretch/>
        </p:blipFill>
        <p:spPr bwMode="auto">
          <a:xfrm>
            <a:off x="1226842" y="857651"/>
            <a:ext cx="6801542" cy="564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1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00117"/>
            <a:ext cx="9143999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es-CL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¿Qué grado de confianza tiene la ciudadanía en que los funcionarios y los servicios públicos están libres de corrupción?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2315"/>
          <a:stretch/>
        </p:blipFill>
        <p:spPr bwMode="auto">
          <a:xfrm>
            <a:off x="2195736" y="819032"/>
            <a:ext cx="4967882" cy="59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Flecha derecha"/>
          <p:cNvSpPr/>
          <p:nvPr/>
        </p:nvSpPr>
        <p:spPr>
          <a:xfrm>
            <a:off x="1835696" y="2348880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962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oceso-de-construcción-AMS-Geocentro-Agustinas-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 descr="ad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412"/>
            <a:ext cx="5284562" cy="5237587"/>
          </a:xfrm>
          <a:prstGeom prst="rect">
            <a:avLst/>
          </a:prstGeom>
        </p:spPr>
      </p:pic>
      <p:pic>
        <p:nvPicPr>
          <p:cNvPr id="13" name="Imagen 12" descr="e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38" y="1620412"/>
            <a:ext cx="5284562" cy="5237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3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991255" y="1468104"/>
            <a:ext cx="7161490" cy="1210026"/>
            <a:chOff x="293998" y="41035"/>
            <a:chExt cx="4513052" cy="896342"/>
          </a:xfrm>
        </p:grpSpPr>
        <p:sp>
          <p:nvSpPr>
            <p:cNvPr id="11" name="Rectángulo redondeado 10"/>
            <p:cNvSpPr/>
            <p:nvPr/>
          </p:nvSpPr>
          <p:spPr>
            <a:xfrm>
              <a:off x="293998" y="41035"/>
              <a:ext cx="4513052" cy="896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37754" y="84791"/>
              <a:ext cx="4425540" cy="808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574" tIns="0" rIns="155574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b="1" kern="1200" dirty="0" smtClean="0">
                  <a:latin typeface="Verdana"/>
                  <a:cs typeface="Verdana"/>
                </a:rPr>
                <a:t>¿Por qué es bueno avanzar?</a:t>
              </a:r>
              <a:endParaRPr lang="es-CL" sz="2200" b="1" kern="1200" dirty="0">
                <a:latin typeface="Verdana"/>
                <a:cs typeface="Verdana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991254" y="4336591"/>
            <a:ext cx="7161492" cy="1029966"/>
            <a:chOff x="293998" y="2556283"/>
            <a:chExt cx="4404019" cy="762960"/>
          </a:xfrm>
        </p:grpSpPr>
        <p:sp>
          <p:nvSpPr>
            <p:cNvPr id="7" name="Rectángulo redondeado 6"/>
            <p:cNvSpPr/>
            <p:nvPr/>
          </p:nvSpPr>
          <p:spPr>
            <a:xfrm>
              <a:off x="293998" y="2556283"/>
              <a:ext cx="4404019" cy="762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331243" y="2593528"/>
              <a:ext cx="4329529" cy="688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574" tIns="0" rIns="155574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b="1" kern="1200" dirty="0" smtClean="0">
                  <a:solidFill>
                    <a:srgbClr val="FFFFFF"/>
                  </a:solidFill>
                  <a:latin typeface="Verdana"/>
                  <a:cs typeface="Verdana"/>
                </a:rPr>
                <a:t>¿Qué falta?</a:t>
              </a:r>
              <a:endParaRPr lang="es-CL" sz="2200" b="1" kern="1200" dirty="0">
                <a:solidFill>
                  <a:srgbClr val="FFFFFF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960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6897" y="1591988"/>
            <a:ext cx="86594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Estado de Derecho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Servir los intereses generales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Eficacia y eficiencia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Modernización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Rendir cuentas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Revitalizar las instituciones a través de participación ciudadana.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Capacidad de dar respuesta a los ciudadanos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TRANSPARENCIA</a:t>
            </a:r>
            <a:endParaRPr lang="es-CL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21 Título"/>
          <p:cNvSpPr txBox="1">
            <a:spLocks/>
          </p:cNvSpPr>
          <p:nvPr/>
        </p:nvSpPr>
        <p:spPr>
          <a:xfrm>
            <a:off x="0" y="25156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Pilar del Buen Gobierno</a:t>
            </a:r>
            <a:endParaRPr lang="es-C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8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1 Título"/>
          <p:cNvSpPr txBox="1">
            <a:spLocks/>
          </p:cNvSpPr>
          <p:nvPr/>
        </p:nvSpPr>
        <p:spPr>
          <a:xfrm>
            <a:off x="0" y="25156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Efectos positivos de la transparencia</a:t>
            </a:r>
            <a:endParaRPr lang="es-C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6897" y="1591988"/>
            <a:ext cx="86594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Es positiva para el crecimiento económico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Herramienta para la lucha contra la corrupción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Incentiva la eficacia y la eficiencia de los organismos públicos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Mejora la elaboración de políticas públicas</a:t>
            </a:r>
          </a:p>
          <a:p>
            <a:pPr>
              <a:buFont typeface="Arial" pitchFamily="34" charset="0"/>
              <a:buChar char="•"/>
            </a:pPr>
            <a:endParaRPr lang="es-CL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b="1" dirty="0" smtClean="0">
                <a:solidFill>
                  <a:srgbClr val="FFFFFF"/>
                </a:solidFill>
                <a:latin typeface="Verdana"/>
                <a:cs typeface="Verdana"/>
              </a:rPr>
              <a:t>Ciudadanía participativa y virtuosa</a:t>
            </a:r>
            <a:endParaRPr lang="es-CL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4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51164"/>
          </a:xfrm>
        </p:spPr>
        <p:txBody>
          <a:bodyPr>
            <a:normAutofit/>
          </a:bodyPr>
          <a:lstStyle/>
          <a:p>
            <a:r>
              <a:rPr lang="es-CL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IdePC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e Índice de Desarrollo Humano</a:t>
            </a:r>
          </a:p>
        </p:txBody>
      </p:sp>
      <p:pic>
        <p:nvPicPr>
          <p:cNvPr id="5" name="7 Marcador de contenido" descr="IdePC indice desarrollo huma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00" t="27679" r="11888" b="13454"/>
          <a:stretch>
            <a:fillRect/>
          </a:stretch>
        </p:blipFill>
        <p:spPr>
          <a:xfrm>
            <a:off x="0" y="948866"/>
            <a:ext cx="9144000" cy="5205156"/>
          </a:xfrm>
        </p:spPr>
      </p:pic>
    </p:spTree>
    <p:extLst>
      <p:ext uri="{BB962C8B-B14F-4D97-AF65-F5344CB8AC3E}">
        <p14:creationId xmlns="" xmlns:p14="http://schemas.microsoft.com/office/powerpoint/2010/main" val="3365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4042"/>
          </a:xfrm>
        </p:spPr>
        <p:txBody>
          <a:bodyPr>
            <a:noAutofit/>
          </a:bodyPr>
          <a:lstStyle/>
          <a:p>
            <a:r>
              <a:rPr lang="es-CL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IdePC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e Índice de Desarrollo Democrático</a:t>
            </a:r>
          </a:p>
        </p:txBody>
      </p:sp>
      <p:pic>
        <p:nvPicPr>
          <p:cNvPr id="5" name="3 Marcador de contenido" descr="IdePC e Indice Desarrollo Democratico.png"/>
          <p:cNvPicPr>
            <a:picLocks noGrp="1"/>
          </p:cNvPicPr>
          <p:nvPr>
            <p:ph idx="1"/>
          </p:nvPr>
        </p:nvPicPr>
        <p:blipFill>
          <a:blip r:embed="rId2" cstate="print"/>
          <a:srcRect l="8185" t="24496" r="19254" b="7091"/>
          <a:stretch>
            <a:fillRect/>
          </a:stretch>
        </p:blipFill>
        <p:spPr>
          <a:xfrm>
            <a:off x="0" y="891575"/>
            <a:ext cx="9144000" cy="5459647"/>
          </a:xfrm>
        </p:spPr>
      </p:pic>
    </p:spTree>
    <p:extLst>
      <p:ext uri="{BB962C8B-B14F-4D97-AF65-F5344CB8AC3E}">
        <p14:creationId xmlns="" xmlns:p14="http://schemas.microsoft.com/office/powerpoint/2010/main" val="1845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4042"/>
          </a:xfrm>
        </p:spPr>
        <p:txBody>
          <a:bodyPr>
            <a:noAutofit/>
          </a:bodyPr>
          <a:lstStyle/>
          <a:p>
            <a:r>
              <a:rPr lang="es-CL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IdePC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e Índice de Competitividad Global</a:t>
            </a:r>
          </a:p>
        </p:txBody>
      </p:sp>
      <p:pic>
        <p:nvPicPr>
          <p:cNvPr id="5" name="3 Marcador de contenido" descr="IdePC e Indice Competitividad Global.png"/>
          <p:cNvPicPr>
            <a:picLocks noGrp="1"/>
          </p:cNvPicPr>
          <p:nvPr>
            <p:ph idx="1"/>
          </p:nvPr>
        </p:nvPicPr>
        <p:blipFill>
          <a:blip r:embed="rId2" cstate="print"/>
          <a:srcRect l="8200" t="27679" r="16806" b="7091"/>
          <a:stretch>
            <a:fillRect/>
          </a:stretch>
        </p:blipFill>
        <p:spPr>
          <a:xfrm>
            <a:off x="0" y="784195"/>
            <a:ext cx="9144000" cy="5521013"/>
          </a:xfrm>
        </p:spPr>
      </p:pic>
    </p:spTree>
    <p:extLst>
      <p:ext uri="{BB962C8B-B14F-4D97-AF65-F5344CB8AC3E}">
        <p14:creationId xmlns="" xmlns:p14="http://schemas.microsoft.com/office/powerpoint/2010/main" val="19943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335695"/>
          </a:xfrm>
        </p:spPr>
        <p:txBody>
          <a:bodyPr>
            <a:normAutofit fontScale="90000"/>
          </a:bodyPr>
          <a:lstStyle/>
          <a:p>
            <a:r>
              <a:rPr lang="es-CL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IdePC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e Índice de Riesgo País</a:t>
            </a:r>
          </a:p>
        </p:txBody>
      </p:sp>
      <p:pic>
        <p:nvPicPr>
          <p:cNvPr id="5" name="3 Marcador de contenido" descr="IdePC e Indice de Riesgo Pais.png"/>
          <p:cNvPicPr>
            <a:picLocks noGrp="1"/>
          </p:cNvPicPr>
          <p:nvPr>
            <p:ph idx="1"/>
          </p:nvPr>
        </p:nvPicPr>
        <p:blipFill>
          <a:blip r:embed="rId2" cstate="print"/>
          <a:srcRect l="8200" t="27679" r="16806" b="7091"/>
          <a:stretch>
            <a:fillRect/>
          </a:stretch>
        </p:blipFill>
        <p:spPr>
          <a:xfrm>
            <a:off x="0" y="978648"/>
            <a:ext cx="9144000" cy="5224868"/>
          </a:xfrm>
        </p:spPr>
      </p:pic>
    </p:spTree>
    <p:extLst>
      <p:ext uri="{BB962C8B-B14F-4D97-AF65-F5344CB8AC3E}">
        <p14:creationId xmlns="" xmlns:p14="http://schemas.microsoft.com/office/powerpoint/2010/main" val="3383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4"/>
          <p:cNvGrpSpPr>
            <a:grpSpLocks/>
          </p:cNvGrpSpPr>
          <p:nvPr/>
        </p:nvGrpSpPr>
        <p:grpSpPr bwMode="auto">
          <a:xfrm>
            <a:off x="395288" y="981075"/>
            <a:ext cx="4897437" cy="4679950"/>
            <a:chOff x="1371600" y="1447800"/>
            <a:chExt cx="4267200" cy="4038600"/>
          </a:xfrm>
        </p:grpSpPr>
        <p:sp>
          <p:nvSpPr>
            <p:cNvPr id="5" name="Elipse 4"/>
            <p:cNvSpPr/>
            <p:nvPr/>
          </p:nvSpPr>
          <p:spPr bwMode="auto">
            <a:xfrm>
              <a:off x="3505200" y="3352800"/>
              <a:ext cx="2133600" cy="2133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_tradnl">
                <a:latin typeface="Arial" charset="0"/>
                <a:cs typeface="Arial Unicode MS" charset="0"/>
              </a:endParaRPr>
            </a:p>
          </p:txBody>
        </p:sp>
        <p:sp>
          <p:nvSpPr>
            <p:cNvPr id="6" name="Elipse 5"/>
            <p:cNvSpPr/>
            <p:nvPr/>
          </p:nvSpPr>
          <p:spPr bwMode="auto">
            <a:xfrm>
              <a:off x="2438400" y="1447800"/>
              <a:ext cx="2133600" cy="2133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_tradnl">
                <a:latin typeface="Arial" charset="0"/>
                <a:cs typeface="Arial Unicode MS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371600" y="3352800"/>
              <a:ext cx="2133600" cy="2133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_tradnl">
                <a:latin typeface="Arial" charset="0"/>
                <a:cs typeface="Arial Unicode MS" charset="0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2590207" y="2382103"/>
              <a:ext cx="1906062" cy="26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TRANSPARENCIA</a:t>
              </a:r>
              <a:endParaRPr 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599829" y="4287698"/>
              <a:ext cx="1752527" cy="26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PARTICIPACIÓN</a:t>
              </a:r>
              <a:endParaRPr 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19315" y="4287698"/>
              <a:ext cx="1904680" cy="26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MODERNIZACIÓN</a:t>
              </a:r>
              <a:endParaRPr 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1" name="Agrupar 37"/>
          <p:cNvGrpSpPr>
            <a:grpSpLocks/>
          </p:cNvGrpSpPr>
          <p:nvPr/>
        </p:nvGrpSpPr>
        <p:grpSpPr bwMode="auto">
          <a:xfrm>
            <a:off x="4859338" y="2852738"/>
            <a:ext cx="685800" cy="457200"/>
            <a:chOff x="5181600" y="2895600"/>
            <a:chExt cx="685800" cy="457200"/>
          </a:xfrm>
        </p:grpSpPr>
        <p:sp>
          <p:nvSpPr>
            <p:cNvPr id="12" name="Rectángulo 11"/>
            <p:cNvSpPr/>
            <p:nvPr/>
          </p:nvSpPr>
          <p:spPr bwMode="auto">
            <a:xfrm>
              <a:off x="5181600" y="2895600"/>
              <a:ext cx="685800" cy="1524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_tradnl">
                <a:solidFill>
                  <a:srgbClr val="FFFFFF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3" name="Rectángulo 12"/>
            <p:cNvSpPr/>
            <p:nvPr/>
          </p:nvSpPr>
          <p:spPr bwMode="auto">
            <a:xfrm>
              <a:off x="5181600" y="3200400"/>
              <a:ext cx="685800" cy="1524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_tradnl">
                <a:solidFill>
                  <a:srgbClr val="FFFFFF"/>
                </a:solidFill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14" name="Agrupar 36"/>
          <p:cNvGrpSpPr>
            <a:grpSpLocks/>
          </p:cNvGrpSpPr>
          <p:nvPr/>
        </p:nvGrpSpPr>
        <p:grpSpPr bwMode="auto">
          <a:xfrm>
            <a:off x="6156325" y="2499109"/>
            <a:ext cx="2801938" cy="1128043"/>
            <a:chOff x="6096000" y="2622915"/>
            <a:chExt cx="2514600" cy="816679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6096000" y="2622915"/>
              <a:ext cx="2514600" cy="56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s-MX" sz="4500" b="1" dirty="0">
                  <a:solidFill>
                    <a:srgbClr val="FFFFFF"/>
                  </a:solidFill>
                  <a:latin typeface="Verdana"/>
                  <a:cs typeface="Verdana"/>
                </a:rPr>
                <a:t>MENOS</a:t>
              </a:r>
            </a:p>
          </p:txBody>
        </p:sp>
        <p:sp>
          <p:nvSpPr>
            <p:cNvPr id="16" name="Rectángulo 32"/>
            <p:cNvSpPr>
              <a:spLocks noChangeArrowheads="1"/>
            </p:cNvSpPr>
            <p:nvPr/>
          </p:nvSpPr>
          <p:spPr bwMode="auto">
            <a:xfrm>
              <a:off x="6140409" y="3116500"/>
              <a:ext cx="2438400" cy="323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300" b="1" dirty="0">
                  <a:solidFill>
                    <a:srgbClr val="FFFFFF"/>
                  </a:solidFill>
                  <a:latin typeface="Verdana"/>
                  <a:cs typeface="Verdana"/>
                </a:rPr>
                <a:t>CORRUPCIÓN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524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968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 Responsabilidad del estado frente a la corrupción</a:t>
            </a:r>
            <a:endParaRPr lang="es-E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Verdana"/>
            </a:endParaRPr>
          </a:p>
        </p:txBody>
      </p:sp>
      <p:sp>
        <p:nvSpPr>
          <p:cNvPr id="5" name="67 Elipse"/>
          <p:cNvSpPr/>
          <p:nvPr/>
        </p:nvSpPr>
        <p:spPr bwMode="auto">
          <a:xfrm>
            <a:off x="827584" y="1268760"/>
            <a:ext cx="5760640" cy="48965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 dirty="0">
              <a:latin typeface="Arial" charset="0"/>
              <a:cs typeface="Arial Unicode MS" charset="0"/>
            </a:endParaRPr>
          </a:p>
        </p:txBody>
      </p:sp>
      <p:sp>
        <p:nvSpPr>
          <p:cNvPr id="6" name="69 Flecha abajo"/>
          <p:cNvSpPr/>
          <p:nvPr/>
        </p:nvSpPr>
        <p:spPr>
          <a:xfrm>
            <a:off x="1619672" y="3861048"/>
            <a:ext cx="1656184" cy="185395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70 Flecha arriba"/>
          <p:cNvSpPr/>
          <p:nvPr/>
        </p:nvSpPr>
        <p:spPr>
          <a:xfrm>
            <a:off x="1619672" y="1828800"/>
            <a:ext cx="1656184" cy="1822728"/>
          </a:xfrm>
          <a:prstGeom prst="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8" name="77 Rectángulo"/>
          <p:cNvSpPr/>
          <p:nvPr/>
        </p:nvSpPr>
        <p:spPr>
          <a:xfrm>
            <a:off x="3276600" y="1700213"/>
            <a:ext cx="2087563" cy="2166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2240" tIns="0" rIns="142240" bIns="142240" spcCol="1270" anchor="ctr"/>
          <a:lstStyle/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Transparencia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Ética Pública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Modernización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Prevención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Detección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Control Interno</a:t>
            </a:r>
            <a:endParaRPr lang="es-E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78 Rectángulo"/>
          <p:cNvSpPr/>
          <p:nvPr/>
        </p:nvSpPr>
        <p:spPr>
          <a:xfrm>
            <a:off x="3276600" y="3933825"/>
            <a:ext cx="2362200" cy="21034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2240" tIns="0" rIns="142240" bIns="142240" spcCol="1270" anchor="ctr"/>
          <a:lstStyle/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Ineficiencias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Burocracia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Opacidad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Abusos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Déficit de Controles</a:t>
            </a: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×"/>
              <a:defRPr/>
            </a:pPr>
            <a:endParaRPr lang="es-MX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endParaRPr lang="es-ES" sz="1600" b="1" dirty="0">
              <a:solidFill>
                <a:srgbClr val="00589A"/>
              </a:solidFill>
            </a:endParaRPr>
          </a:p>
        </p:txBody>
      </p:sp>
      <p:sp>
        <p:nvSpPr>
          <p:cNvPr id="10" name="80 CuadroTexto"/>
          <p:cNvSpPr txBox="1"/>
          <p:nvPr/>
        </p:nvSpPr>
        <p:spPr>
          <a:xfrm rot="16200000">
            <a:off x="1450182" y="2591594"/>
            <a:ext cx="19431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F</a:t>
            </a:r>
            <a:r>
              <a:rPr lang="es-MX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ORTALECIMIENTO</a:t>
            </a:r>
            <a:endParaRPr lang="es-E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81 CuadroTexto"/>
          <p:cNvSpPr txBox="1"/>
          <p:nvPr/>
        </p:nvSpPr>
        <p:spPr>
          <a:xfrm rot="16200000">
            <a:off x="1747044" y="4480719"/>
            <a:ext cx="140017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DISMINUCIÓN</a:t>
            </a: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82 Flecha abajo"/>
          <p:cNvSpPr/>
          <p:nvPr/>
        </p:nvSpPr>
        <p:spPr>
          <a:xfrm rot="16200000">
            <a:off x="5051884" y="2872916"/>
            <a:ext cx="2088232" cy="16764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84 CuadroTexto"/>
          <p:cNvSpPr txBox="1"/>
          <p:nvPr/>
        </p:nvSpPr>
        <p:spPr>
          <a:xfrm>
            <a:off x="5402263" y="3276600"/>
            <a:ext cx="11509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Normativa</a:t>
            </a:r>
          </a:p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Adecuada</a:t>
            </a:r>
            <a:endParaRPr lang="es-E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48 Rectángulo"/>
          <p:cNvSpPr/>
          <p:nvPr/>
        </p:nvSpPr>
        <p:spPr bwMode="auto">
          <a:xfrm>
            <a:off x="7086600" y="2057400"/>
            <a:ext cx="1600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Mejor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Gobernanza</a:t>
            </a:r>
          </a:p>
        </p:txBody>
      </p:sp>
      <p:sp>
        <p:nvSpPr>
          <p:cNvPr id="15" name="48 Rectángulo"/>
          <p:cNvSpPr/>
          <p:nvPr/>
        </p:nvSpPr>
        <p:spPr bwMode="auto">
          <a:xfrm>
            <a:off x="7086600" y="3810000"/>
            <a:ext cx="1600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Menos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Corrupción</a:t>
            </a:r>
          </a:p>
        </p:txBody>
      </p:sp>
    </p:spTree>
    <p:extLst>
      <p:ext uri="{BB962C8B-B14F-4D97-AF65-F5344CB8AC3E}">
        <p14:creationId xmlns="" xmlns:p14="http://schemas.microsoft.com/office/powerpoint/2010/main" val="22530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/>
          <p:cNvSpPr/>
          <p:nvPr/>
        </p:nvSpPr>
        <p:spPr bwMode="auto">
          <a:xfrm>
            <a:off x="1764407" y="764704"/>
            <a:ext cx="1768624" cy="996546"/>
          </a:xfrm>
          <a:prstGeom prst="rect">
            <a:avLst/>
          </a:prstGeom>
          <a:solidFill>
            <a:srgbClr val="005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</a:rPr>
              <a:t>1</a:t>
            </a:r>
            <a:r>
              <a:rPr lang="es-MX" sz="1600" b="1" dirty="0" smtClean="0">
                <a:solidFill>
                  <a:schemeClr val="bg1"/>
                </a:solidFill>
              </a:rPr>
              <a:t>) </a:t>
            </a:r>
            <a:r>
              <a:rPr lang="es-MX" sz="1600" b="1" dirty="0">
                <a:solidFill>
                  <a:schemeClr val="bg1"/>
                </a:solidFill>
              </a:rPr>
              <a:t>Medidas preventivas 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48 Rectángulo"/>
          <p:cNvSpPr/>
          <p:nvPr/>
        </p:nvSpPr>
        <p:spPr bwMode="auto">
          <a:xfrm>
            <a:off x="5601543" y="762000"/>
            <a:ext cx="1706488" cy="938808"/>
          </a:xfrm>
          <a:prstGeom prst="rect">
            <a:avLst/>
          </a:prstGeom>
          <a:solidFill>
            <a:srgbClr val="005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</a:rPr>
              <a:t>2</a:t>
            </a:r>
            <a:r>
              <a:rPr lang="es-MX" sz="1600" b="1" dirty="0" smtClean="0">
                <a:solidFill>
                  <a:schemeClr val="bg1"/>
                </a:solidFill>
              </a:rPr>
              <a:t>) </a:t>
            </a:r>
            <a:r>
              <a:rPr lang="es-MX" sz="1600" b="1" dirty="0">
                <a:solidFill>
                  <a:schemeClr val="bg1"/>
                </a:solidFill>
              </a:rPr>
              <a:t>Medidas de Control Interno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</a:rPr>
              <a:t>Accountability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990600" y="225425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Avances en el combate a la corrupción</a:t>
            </a:r>
            <a:endParaRPr lang="es-E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Verdana"/>
            </a:endParaRPr>
          </a:p>
        </p:txBody>
      </p:sp>
      <p:sp>
        <p:nvSpPr>
          <p:cNvPr id="7" name="17 Rectángulo redondeado"/>
          <p:cNvSpPr/>
          <p:nvPr/>
        </p:nvSpPr>
        <p:spPr bwMode="auto">
          <a:xfrm>
            <a:off x="1332681" y="3539905"/>
            <a:ext cx="2735263" cy="24779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200" b="1" dirty="0" smtClean="0"/>
              <a:t>SISTEMA DE COMPRAS PUBLICAS TRANSPARENTES.</a:t>
            </a:r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200" b="1" dirty="0" smtClean="0"/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200" b="1" dirty="0" smtClean="0"/>
              <a:t>SERVICIO CIVIL </a:t>
            </a:r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200" b="1" dirty="0" smtClean="0"/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200" b="1" dirty="0" smtClean="0"/>
              <a:t>ORGANOS GARANTES DE ACCESO A LA INFORMACIÓN</a:t>
            </a:r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200" b="1" dirty="0" smtClean="0"/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200" b="1" dirty="0" smtClean="0"/>
              <a:t>AVANZAR HACIA UN GOBIERNO ABIERTO</a:t>
            </a:r>
            <a:endParaRPr lang="es-ES" sz="1200" b="1" dirty="0"/>
          </a:p>
          <a:p>
            <a:pPr marL="228600" indent="-22860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ES" sz="1000" dirty="0">
              <a:latin typeface="Verdana"/>
              <a:cs typeface="Verdana"/>
            </a:endParaRPr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000" dirty="0">
              <a:latin typeface="Verdana"/>
              <a:cs typeface="Verdana"/>
            </a:endParaRPr>
          </a:p>
          <a:p>
            <a:pPr marL="228600" indent="-228600">
              <a:defRPr/>
            </a:pPr>
            <a:endParaRPr lang="es-ES" sz="1000" dirty="0">
              <a:latin typeface="Verdana"/>
              <a:cs typeface="Verdana"/>
            </a:endParaRPr>
          </a:p>
        </p:txBody>
      </p:sp>
      <p:sp>
        <p:nvSpPr>
          <p:cNvPr id="8" name="19 Rectángulo redondeado"/>
          <p:cNvSpPr/>
          <p:nvPr/>
        </p:nvSpPr>
        <p:spPr bwMode="auto">
          <a:xfrm>
            <a:off x="5076081" y="3539905"/>
            <a:ext cx="2808287" cy="14811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endParaRPr lang="es-ES" sz="1200" b="1" dirty="0" smtClean="0"/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r>
              <a:rPr lang="es-ES" sz="1200" b="1" dirty="0" smtClean="0"/>
              <a:t>AUDITORIA INTERNA</a:t>
            </a:r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endParaRPr lang="es-ES" sz="1200" b="1" dirty="0" smtClean="0"/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endParaRPr lang="es-ES" sz="1200" b="1" dirty="0" smtClean="0"/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endParaRPr lang="es-ES" sz="1200" b="1" dirty="0" smtClean="0"/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2075" algn="l"/>
              </a:tabLst>
              <a:defRPr/>
            </a:pPr>
            <a:r>
              <a:rPr lang="es-ES" sz="1200" b="1" dirty="0" smtClean="0"/>
              <a:t>FORTALECER EL CENTRO DE GOBIERNO</a:t>
            </a:r>
            <a:endParaRPr lang="es-ES" sz="1200" b="1" dirty="0"/>
          </a:p>
          <a:p>
            <a:pPr marL="92075" indent="-92075" algn="just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92075" algn="l"/>
              </a:tabLst>
              <a:defRPr/>
            </a:pPr>
            <a:r>
              <a:rPr lang="es-ES" sz="1200" b="1" dirty="0"/>
              <a:t>	</a:t>
            </a:r>
            <a:endParaRPr lang="es-ES" sz="1050" dirty="0">
              <a:latin typeface="Verdana"/>
              <a:cs typeface="Verdana"/>
            </a:endParaRPr>
          </a:p>
        </p:txBody>
      </p:sp>
      <p:sp>
        <p:nvSpPr>
          <p:cNvPr id="9" name="22 Flecha arriba"/>
          <p:cNvSpPr/>
          <p:nvPr/>
        </p:nvSpPr>
        <p:spPr>
          <a:xfrm>
            <a:off x="6083895" y="1761250"/>
            <a:ext cx="720080" cy="1685188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25 Flecha arriba"/>
          <p:cNvSpPr/>
          <p:nvPr/>
        </p:nvSpPr>
        <p:spPr>
          <a:xfrm>
            <a:off x="2268463" y="1844824"/>
            <a:ext cx="720080" cy="1541172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200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611"/>
            <a:ext cx="9144000" cy="3598606"/>
          </a:xfrm>
          <a:prstGeom prst="rect">
            <a:avLst/>
          </a:prstGeom>
        </p:spPr>
      </p:pic>
      <p:sp>
        <p:nvSpPr>
          <p:cNvPr id="6" name="21 Título"/>
          <p:cNvSpPr>
            <a:spLocks noGrp="1"/>
          </p:cNvSpPr>
          <p:nvPr>
            <p:ph type="title"/>
          </p:nvPr>
        </p:nvSpPr>
        <p:spPr>
          <a:xfrm>
            <a:off x="0" y="535851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¿Por qué es importante</a:t>
            </a:r>
            <a:b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</a:b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combatir la corrupción?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91930" y="3555118"/>
            <a:ext cx="5045755" cy="929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s-ES" sz="3600" b="1" dirty="0" smtClean="0">
                <a:solidFill>
                  <a:schemeClr val="accent2"/>
                </a:solidFill>
                <a:latin typeface="Verdana"/>
                <a:cs typeface="Verdana"/>
              </a:rPr>
              <a:t>ES LÓGICO ¿O NO?</a:t>
            </a:r>
            <a:endParaRPr lang="es-CL" sz="36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3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8 Rectángulo"/>
          <p:cNvSpPr/>
          <p:nvPr/>
        </p:nvSpPr>
        <p:spPr bwMode="auto">
          <a:xfrm>
            <a:off x="5004048" y="897510"/>
            <a:ext cx="2160240" cy="803298"/>
          </a:xfrm>
          <a:prstGeom prst="rect">
            <a:avLst/>
          </a:prstGeom>
          <a:solidFill>
            <a:srgbClr val="005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y sanción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2" name="18 Rectángulo redondeado"/>
          <p:cNvSpPr/>
          <p:nvPr/>
        </p:nvSpPr>
        <p:spPr bwMode="auto">
          <a:xfrm>
            <a:off x="4067944" y="2670371"/>
            <a:ext cx="3689815" cy="264590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>
            <a:reflection stA="0" endPos="0" dir="5400000" sy="-100000" algn="bl" rotWithShape="0"/>
          </a:effectLst>
        </p:spPr>
        <p:txBody>
          <a:bodyPr/>
          <a:lstStyle/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b="1" dirty="0"/>
              <a:t>Ministerio </a:t>
            </a:r>
            <a:r>
              <a:rPr lang="es-ES" sz="1400" b="1" dirty="0" smtClean="0"/>
              <a:t>Público Autónomo</a:t>
            </a:r>
            <a:endParaRPr lang="es-ES" sz="1400" b="1" dirty="0"/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1400" b="1" dirty="0"/>
              <a:t>	</a:t>
            </a:r>
            <a:r>
              <a:rPr lang="es-CL" sz="1400" dirty="0" smtClean="0"/>
              <a:t>.</a:t>
            </a:r>
            <a:endParaRPr lang="es-CL" sz="1400" dirty="0"/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b="1" dirty="0"/>
              <a:t>Unidad de Análisis Financiero</a:t>
            </a: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CL" sz="1400" dirty="0"/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b="1" dirty="0" smtClean="0"/>
              <a:t>Regulador de la industria bancaria y financiera</a:t>
            </a:r>
            <a:endParaRPr lang="es-ES" sz="1400" b="1" dirty="0"/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CL" sz="1100" b="1" dirty="0" smtClean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CL" sz="1400" b="1" dirty="0" smtClean="0">
                <a:cs typeface="Arial Unicode MS" charset="0"/>
              </a:rPr>
              <a:t>Órganos que velen por la libertad de competencia y el cuidado del libre mercado</a:t>
            </a:r>
            <a:endParaRPr lang="es-CL" sz="1400" b="1" dirty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100" b="1" dirty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100" b="1" dirty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100" b="1" dirty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ES" sz="1100" dirty="0">
              <a:cs typeface="Arial Unicode MS" charset="0"/>
            </a:endParaRPr>
          </a:p>
          <a:p>
            <a:pPr marL="182563" indent="-1825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100" b="1" dirty="0"/>
          </a:p>
        </p:txBody>
      </p:sp>
      <p:sp>
        <p:nvSpPr>
          <p:cNvPr id="13" name="26 Flecha arriba"/>
          <p:cNvSpPr/>
          <p:nvPr/>
        </p:nvSpPr>
        <p:spPr>
          <a:xfrm>
            <a:off x="5748017" y="1772816"/>
            <a:ext cx="696191" cy="792088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4" name="78 Rectángulo"/>
          <p:cNvSpPr/>
          <p:nvPr/>
        </p:nvSpPr>
        <p:spPr bwMode="auto">
          <a:xfrm>
            <a:off x="1326804" y="908720"/>
            <a:ext cx="1971384" cy="938808"/>
          </a:xfrm>
          <a:prstGeom prst="rect">
            <a:avLst/>
          </a:prstGeom>
          <a:solidFill>
            <a:srgbClr val="005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r>
              <a:rPr lang="es-ES" sz="1600" b="1" dirty="0" smtClean="0">
                <a:solidFill>
                  <a:schemeClr val="bg1"/>
                </a:solidFill>
              </a:rPr>
              <a:t>) </a:t>
            </a:r>
            <a:r>
              <a:rPr lang="es-ES" sz="1600" b="1" dirty="0">
                <a:solidFill>
                  <a:schemeClr val="bg1"/>
                </a:solidFill>
              </a:rPr>
              <a:t>Medidas de Control Externo</a:t>
            </a:r>
          </a:p>
        </p:txBody>
      </p:sp>
      <p:sp>
        <p:nvSpPr>
          <p:cNvPr id="15" name="20 Rectángulo redondeado"/>
          <p:cNvSpPr/>
          <p:nvPr/>
        </p:nvSpPr>
        <p:spPr bwMode="auto">
          <a:xfrm>
            <a:off x="990600" y="2670371"/>
            <a:ext cx="2664296" cy="1503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b="1" dirty="0" smtClean="0">
                <a:cs typeface="Arial" pitchFamily="34" charset="0"/>
              </a:rPr>
              <a:t>ORGANO CONTRALOR AUTONOMO</a:t>
            </a:r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s-ES" sz="1400" b="1" dirty="0" smtClean="0">
              <a:cs typeface="Arial" pitchFamily="34" charset="0"/>
            </a:endParaRPr>
          </a:p>
          <a:p>
            <a:pPr marL="92075" indent="-920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b="1" dirty="0" smtClean="0">
                <a:cs typeface="Arial" pitchFamily="34" charset="0"/>
              </a:rPr>
              <a:t>PARTICIPACION DE LA SOCIEDAD CIVIL</a:t>
            </a:r>
            <a:endParaRPr lang="es-ES" sz="1400" b="1" dirty="0">
              <a:cs typeface="Arial" pitchFamily="34" charset="0"/>
            </a:endParaRPr>
          </a:p>
        </p:txBody>
      </p:sp>
      <p:sp>
        <p:nvSpPr>
          <p:cNvPr id="16" name="23 Flecha arriba"/>
          <p:cNvSpPr/>
          <p:nvPr/>
        </p:nvSpPr>
        <p:spPr>
          <a:xfrm>
            <a:off x="1907704" y="2024904"/>
            <a:ext cx="720080" cy="54000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990600" y="225425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Avances en el combate a la corrupción</a:t>
            </a:r>
            <a:endParaRPr lang="es-E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7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>
            <a:spLocks noChangeArrowheads="1"/>
          </p:cNvSpPr>
          <p:nvPr/>
        </p:nvSpPr>
        <p:spPr bwMode="auto">
          <a:xfrm>
            <a:off x="524910" y="3137192"/>
            <a:ext cx="8066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NUESTRAS HERRAMIENTAS</a:t>
            </a:r>
            <a:endParaRPr lang="es-MX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s-CL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 a la Información </a:t>
            </a:r>
            <a:r>
              <a:rPr lang="es-CL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CL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ública.</a:t>
            </a:r>
            <a:endParaRPr lang="es-CL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786" y="984564"/>
            <a:ext cx="7320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>
            <a:spLocks noChangeArrowheads="1"/>
          </p:cNvSpPr>
          <p:nvPr/>
        </p:nvSpPr>
        <p:spPr bwMode="auto">
          <a:xfrm>
            <a:off x="524910" y="3137192"/>
            <a:ext cx="8066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NUESTRAS HERRAMIENTAS</a:t>
            </a:r>
            <a:endParaRPr lang="es-MX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s-CL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mejor contralor es el ciudadano</a:t>
            </a:r>
            <a:endParaRPr lang="es-CL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051" y="740121"/>
            <a:ext cx="68098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Partidos </a:t>
            </a: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Políticos los grandes ausentes </a:t>
            </a:r>
            <a:endParaRPr lang="es-C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32224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433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Índice de Transparencia en Partidos Políticos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856984" cy="4929830"/>
          </a:xfrm>
        </p:spPr>
      </p:pic>
    </p:spTree>
    <p:extLst>
      <p:ext uri="{BB962C8B-B14F-4D97-AF65-F5344CB8AC3E}">
        <p14:creationId xmlns="" xmlns:p14="http://schemas.microsoft.com/office/powerpoint/2010/main" val="2026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2384" y="2885378"/>
            <a:ext cx="814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EL SECTOR PRIVADO NO PUEDE ESTAR AUSENTE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769772969"/>
              </p:ext>
            </p:extLst>
          </p:nvPr>
        </p:nvGraphicFramePr>
        <p:xfrm>
          <a:off x="1259632" y="1397000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359296" y="3861048"/>
            <a:ext cx="4104456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chemeClr val="bg1"/>
                </a:solidFill>
                <a:latin typeface="+mn-lt"/>
              </a:rPr>
              <a:t>¿ Cuáles son sus principales desafíos en la materia?</a:t>
            </a:r>
            <a:endParaRPr lang="es-C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2843808" y="4024337"/>
            <a:ext cx="443480" cy="105841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1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El problema de la corrupción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L" altLang="es-CL" sz="18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 </a:t>
            </a: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beneficios: multas, </a:t>
            </a:r>
            <a:r>
              <a:rPr lang="es-CL" altLang="es-CL" sz="18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reputación dañada, penas </a:t>
            </a: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cárcel. 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Distorsiona los mercados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competencia desleal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Incentiva el soborno para obtener contratos públicos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 las leyes buscando vacíos legales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daños colaterales en el medio ambiente y en las personas</a:t>
            </a:r>
          </a:p>
          <a:p>
            <a:pPr>
              <a:lnSpc>
                <a:spcPct val="150000"/>
              </a:lnSpc>
            </a:pPr>
            <a:r>
              <a:rPr lang="es-CL" altLang="es-CL" sz="1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Perjudica los intereses de los contribuyentes</a:t>
            </a:r>
          </a:p>
          <a:p>
            <a:endParaRPr lang="es-CL" sz="18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Título"/>
          <p:cNvSpPr txBox="1">
            <a:spLocks/>
          </p:cNvSpPr>
          <p:nvPr/>
        </p:nvSpPr>
        <p:spPr>
          <a:xfrm>
            <a:off x="0" y="28578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s-C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Según el Foro </a:t>
            </a:r>
            <a:r>
              <a:rPr lang="es-C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Económico Mundial</a:t>
            </a:r>
            <a:endParaRPr lang="es-C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5" name="Imagen 4" descr="mundo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3714" l="3871" r="97742">
                        <a14:foregroundMark x1="92581" y1="61714" x2="92581" y2="61714"/>
                        <a14:foregroundMark x1="91290" y1="53429" x2="91290" y2="53429"/>
                        <a14:foregroundMark x1="96935" y1="64857" x2="96935" y2="64857"/>
                        <a14:foregroundMark x1="94355" y1="58286" x2="94355" y2="58286"/>
                        <a14:foregroundMark x1="8387" y1="56286" x2="8387" y2="56286"/>
                        <a14:foregroundMark x1="4032" y1="64571" x2="4032" y2="64571"/>
                        <a14:foregroundMark x1="9839" y1="50000" x2="9839" y2="50000"/>
                        <a14:foregroundMark x1="97903" y1="73429" x2="97903" y2="73429"/>
                        <a14:foregroundMark x1="92903" y1="77429" x2="92903" y2="77429"/>
                        <a14:foregroundMark x1="93226" y1="73143" x2="93226" y2="73143"/>
                        <a14:foregroundMark x1="88548" y1="76571" x2="88548" y2="76571"/>
                        <a14:foregroundMark x1="79194" y1="78000" x2="79194" y2="78000"/>
                        <a14:foregroundMark x1="72097" y1="74286" x2="72097" y2="74286"/>
                        <a14:foregroundMark x1="67581" y1="75143" x2="67581" y2="75143"/>
                        <a14:foregroundMark x1="61774" y1="78857" x2="61774" y2="78857"/>
                        <a14:foregroundMark x1="50161" y1="78857" x2="50161" y2="78857"/>
                        <a14:foregroundMark x1="45645" y1="82286" x2="45645" y2="82286"/>
                        <a14:foregroundMark x1="40161" y1="81143" x2="40161" y2="81143"/>
                        <a14:foregroundMark x1="42097" y1="79143" x2="42097" y2="79143"/>
                        <a14:foregroundMark x1="36774" y1="80857" x2="36774" y2="80857"/>
                        <a14:foregroundMark x1="10323" y1="84571" x2="10323" y2="84571"/>
                        <a14:foregroundMark x1="4677" y1="84286" x2="4677" y2="84286"/>
                        <a14:foregroundMark x1="27742" y1="85714" x2="27742" y2="85714"/>
                        <a14:foregroundMark x1="12258" y1="84857" x2="12258" y2="84857"/>
                        <a14:foregroundMark x1="6129" y1="82571" x2="6129" y2="82571"/>
                        <a14:foregroundMark x1="5968" y1="93714" x2="5968" y2="93714"/>
                        <a14:foregroundMark x1="8871" y1="88286" x2="8871" y2="8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99" b="38498"/>
          <a:stretch/>
        </p:blipFill>
        <p:spPr>
          <a:xfrm>
            <a:off x="0" y="4411101"/>
            <a:ext cx="9144000" cy="2446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54" y="334640"/>
            <a:ext cx="8075240" cy="494928"/>
          </a:xfrm>
        </p:spPr>
        <p:txBody>
          <a:bodyPr/>
          <a:lstStyle/>
          <a:p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Hechos de Corrupción el sector privado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14141"/>
            <a:ext cx="8931175" cy="5346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7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04" y="274638"/>
            <a:ext cx="8966607" cy="1143000"/>
          </a:xfrm>
        </p:spPr>
        <p:txBody>
          <a:bodyPr/>
          <a:lstStyle/>
          <a:p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Comportamiento ético de las empresas en países de la OECD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" y="1370354"/>
            <a:ext cx="9119448" cy="4855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41" y="1417638"/>
            <a:ext cx="8966607" cy="4099595"/>
          </a:xfrm>
          <a:prstGeom prst="rect">
            <a:avLst/>
          </a:prstGeom>
        </p:spPr>
      </p:pic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1662794" y="5482576"/>
            <a:ext cx="610689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1300" dirty="0">
                <a:latin typeface="Calibri" panose="020F0502020204030204" pitchFamily="34" charset="0"/>
              </a:rPr>
              <a:t>Fuente: Foro Económico Mundial, </a:t>
            </a:r>
            <a:r>
              <a:rPr lang="es-ES_tradnl" altLang="es-CL" sz="1300" dirty="0" err="1">
                <a:latin typeface="Calibri" panose="020F0502020204030204" pitchFamily="34" charset="0"/>
              </a:rPr>
              <a:t>The</a:t>
            </a:r>
            <a:r>
              <a:rPr lang="es-ES_tradnl" altLang="es-CL" sz="1300" dirty="0">
                <a:latin typeface="Calibri" panose="020F0502020204030204" pitchFamily="34" charset="0"/>
              </a:rPr>
              <a:t> Global </a:t>
            </a:r>
            <a:r>
              <a:rPr lang="es-ES_tradnl" altLang="es-CL" sz="1300" dirty="0" err="1" smtClean="0">
                <a:latin typeface="Calibri" panose="020F0502020204030204" pitchFamily="34" charset="0"/>
              </a:rPr>
              <a:t>Competitiveness</a:t>
            </a:r>
            <a:endParaRPr lang="es-ES_tradnl" altLang="es-CL" sz="1300" dirty="0">
              <a:latin typeface="Calibri" panose="020F0502020204030204" pitchFamily="34" charset="0"/>
            </a:endParaRPr>
          </a:p>
          <a:p>
            <a:pPr eaLnBrk="1" hangingPunct="1"/>
            <a:r>
              <a:rPr lang="es-ES_tradnl" altLang="es-CL" sz="1300" dirty="0" err="1">
                <a:latin typeface="Calibri" panose="020F0502020204030204" pitchFamily="34" charset="0"/>
              </a:rPr>
              <a:t>Report</a:t>
            </a:r>
            <a:r>
              <a:rPr lang="es-ES_tradnl" altLang="es-CL" sz="1300" dirty="0">
                <a:latin typeface="Calibri" panose="020F0502020204030204" pitchFamily="34" charset="0"/>
              </a:rPr>
              <a:t> 2013– 2014 </a:t>
            </a:r>
            <a:endParaRPr lang="es-ES" altLang="es-CL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9677"/>
            <a:ext cx="7835130" cy="53126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CL" altLang="es-CL" sz="2000" b="1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rPr>
              <a:t/>
            </a:r>
            <a:br>
              <a:rPr lang="es-CL" altLang="es-CL" sz="2000" b="1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rPr>
            </a:br>
            <a:r>
              <a:rPr lang="es-CL" alt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¿Porqué comprometerse con la Transparencia?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/>
            </a:r>
            <a:b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</a:br>
            <a:endParaRPr lang="es-CL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reputación de integridad y responsabilidad frente a los pares, a los clientes y socios </a:t>
            </a:r>
            <a:r>
              <a:rPr lang="es-CL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estratégicos.</a:t>
            </a:r>
            <a:endParaRPr lang="es-CL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Capacidad de respuesta frente a los riesgos y amenazas de la </a:t>
            </a:r>
            <a:r>
              <a:rPr lang="es-CL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corrupción.</a:t>
            </a:r>
            <a:endParaRPr lang="es-CL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es-CL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Confianza.</a:t>
            </a:r>
            <a:endParaRPr lang="es-CL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un espacios de competencia nivelado en los niveles más alto de ética y buenas </a:t>
            </a:r>
            <a:r>
              <a:rPr lang="es-CL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prácticas.</a:t>
            </a:r>
            <a:endParaRPr lang="es-CL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 comportamientos anticorrupción en el </a:t>
            </a:r>
            <a:r>
              <a:rPr lang="es-CL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entorno.</a:t>
            </a:r>
            <a:endParaRPr lang="es-CL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-1" y="1600200"/>
            <a:ext cx="8605135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¿Que se debe hacer</a:t>
            </a:r>
            <a:r>
              <a:rPr lang="es-C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?</a:t>
            </a:r>
          </a:p>
          <a:p>
            <a:pPr lvl="1">
              <a:buNone/>
            </a:pPr>
            <a:endParaRPr lang="es-CL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Verdana"/>
            </a:endParaRPr>
          </a:p>
          <a:p>
            <a:pPr lvl="1" algn="ctr">
              <a:buNone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Todas las empresas, no importando su tamaño deberían realizar  un programa eficaz de cumplimiento y de prevención.</a:t>
            </a:r>
          </a:p>
          <a:p>
            <a:pPr lvl="1" algn="ctr">
              <a:buNone/>
            </a:pPr>
            <a:endParaRPr lang="es-CL" sz="20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>
              <a:buNone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Un programa eficaz de </a:t>
            </a:r>
            <a:r>
              <a:rPr lang="es-CL" sz="2000" dirty="0" err="1" smtClean="0">
                <a:solidFill>
                  <a:srgbClr val="FFFFFF"/>
                </a:solidFill>
                <a:latin typeface="Verdana"/>
                <a:cs typeface="Verdana"/>
              </a:rPr>
              <a:t>Compliance</a:t>
            </a: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 que debe girar en torno a </a:t>
            </a:r>
          </a:p>
          <a:p>
            <a:pPr lvl="1" algn="just">
              <a:buNone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4 bases: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Políticas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Procedimientos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Recursos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FFFFFF"/>
                </a:solidFill>
                <a:latin typeface="Verdana"/>
                <a:cs typeface="Verdana"/>
              </a:rPr>
              <a:t>Tecnología</a:t>
            </a:r>
            <a:endParaRPr lang="es-CL" sz="2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1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76068393"/>
              </p:ext>
            </p:extLst>
          </p:nvPr>
        </p:nvGraphicFramePr>
        <p:xfrm>
          <a:off x="55745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896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 </a:t>
            </a:r>
            <a:r>
              <a:rPr lang="es-C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rPr>
              <a:t>Procedimientos</a:t>
            </a:r>
            <a:endParaRPr lang="es-CL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j-ea"/>
              <a:cs typeface="Verdana"/>
            </a:endParaRPr>
          </a:p>
          <a:p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262913909"/>
              </p:ext>
            </p:extLst>
          </p:nvPr>
        </p:nvGraphicFramePr>
        <p:xfrm>
          <a:off x="1295128" y="1657400"/>
          <a:ext cx="6456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823520" y="3097560"/>
            <a:ext cx="2592288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Contratos estandarizados</a:t>
            </a:r>
            <a:endParaRPr lang="es-CL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881345911"/>
              </p:ext>
            </p:extLst>
          </p:nvPr>
        </p:nvGraphicFramePr>
        <p:xfrm>
          <a:off x="26734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91680" y="1772816"/>
            <a:ext cx="25922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    </a:t>
            </a:r>
            <a:r>
              <a:rPr lang="es-CL" sz="2800" dirty="0" smtClean="0">
                <a:solidFill>
                  <a:schemeClr val="bg1"/>
                </a:solidFill>
                <a:latin typeface="+mn-lt"/>
              </a:rPr>
              <a:t>Recursos</a:t>
            </a:r>
            <a:endParaRPr lang="es-CL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2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Diligencia debida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                     </a:t>
            </a:r>
          </a:p>
          <a:p>
            <a:endParaRPr lang="es-CL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03848" y="1628800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3 etapas:</a:t>
            </a:r>
            <a:endParaRPr lang="es-C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Tecnología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08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Algunas sugerencias cuando hablemos de </a:t>
            </a:r>
            <a:r>
              <a:rPr lang="es-CL" dirty="0" err="1" smtClean="0">
                <a:solidFill>
                  <a:schemeClr val="bg1"/>
                </a:solidFill>
              </a:rPr>
              <a:t>soluciones.</a:t>
            </a:r>
            <a:r>
              <a:rPr lang="es-CL" dirty="0" err="1" smtClean="0"/>
              <a:t>entrada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- Pasar de lo NACIONAL a lo LOCAL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-Incluir a las comunidades en la elaboración de las soluciones. Generar mecanismos de confianza.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-No monopolizar la discusión entre “la comunidad pro transparencia o de datos abiertos”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2844490"/>
            <a:ext cx="9099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FF00"/>
                </a:solidFill>
                <a:latin typeface="Verdana"/>
                <a:cs typeface="Verdana"/>
              </a:rPr>
              <a:t>1 trillón de USD</a:t>
            </a:r>
            <a:endParaRPr lang="es-ES" sz="7200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27013" y="2464500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 smtClean="0">
                <a:solidFill>
                  <a:srgbClr val="FFFFFF"/>
                </a:solidFill>
                <a:latin typeface="Verdana"/>
                <a:cs typeface="Verdana"/>
              </a:rPr>
              <a:t>Transacciones Comerciales </a:t>
            </a:r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09780" y="4110876"/>
            <a:ext cx="291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 smtClean="0">
                <a:solidFill>
                  <a:srgbClr val="FFFFFF"/>
                </a:solidFill>
                <a:latin typeface="Verdana"/>
                <a:cs typeface="Verdana"/>
              </a:rPr>
              <a:t>Consideradas corruptas</a:t>
            </a:r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1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8888"/>
            <a:ext cx="8229600" cy="5637276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Identificación de problemas con la comunidad(estamos llenos de aplicaciones y plataformas que nadie usa)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Co-construcción del plan de gobierno abierto. Los ciudadanos </a:t>
            </a:r>
            <a:r>
              <a:rPr lang="es-CL" dirty="0" err="1" smtClean="0">
                <a:solidFill>
                  <a:schemeClr val="bg1"/>
                </a:solidFill>
              </a:rPr>
              <a:t>desconfian</a:t>
            </a:r>
            <a:r>
              <a:rPr lang="es-CL" dirty="0" smtClean="0">
                <a:solidFill>
                  <a:schemeClr val="bg1"/>
                </a:solidFill>
              </a:rPr>
              <a:t> pero el Estado y la empresa también </a:t>
            </a:r>
            <a:r>
              <a:rPr lang="es-CL" dirty="0" err="1" smtClean="0">
                <a:solidFill>
                  <a:schemeClr val="bg1"/>
                </a:solidFill>
              </a:rPr>
              <a:t>desconfian</a:t>
            </a:r>
            <a:r>
              <a:rPr lang="es-CL" dirty="0" smtClean="0">
                <a:solidFill>
                  <a:schemeClr val="bg1"/>
                </a:solidFill>
              </a:rPr>
              <a:t> de ellos.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Rendición de cuentas real (si te dio una idea debes darle una respuesta no sólo formal)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Mostrar los casos de éxito replicables a nivel local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Algunas reflexiones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8844"/>
            <a:ext cx="8229600" cy="4967319"/>
          </a:xfrm>
        </p:spPr>
        <p:txBody>
          <a:bodyPr>
            <a:noAutofit/>
          </a:bodyPr>
          <a:lstStyle/>
          <a:p>
            <a:pPr algn="just"/>
            <a:r>
              <a:rPr lang="es-CL" dirty="0" smtClean="0">
                <a:solidFill>
                  <a:srgbClr val="FFFFFF"/>
                </a:solidFill>
                <a:cs typeface="Verdana"/>
              </a:rPr>
              <a:t>La transparencia y la lucha contra la corrupción debería ayudarnos a detener la crisis de confianza.</a:t>
            </a:r>
          </a:p>
          <a:p>
            <a:pPr algn="just"/>
            <a:endParaRPr lang="es-CL" dirty="0" smtClean="0">
              <a:solidFill>
                <a:srgbClr val="FFFFFF"/>
              </a:solidFill>
              <a:cs typeface="Verdana"/>
            </a:endParaRPr>
          </a:p>
          <a:p>
            <a:pPr algn="just"/>
            <a:r>
              <a:rPr lang="es-CL" dirty="0" smtClean="0">
                <a:solidFill>
                  <a:srgbClr val="FFFFFF"/>
                </a:solidFill>
                <a:cs typeface="Verdana"/>
              </a:rPr>
              <a:t>La lucha contra la corrupción no es sólo un deber del sector público.</a:t>
            </a:r>
          </a:p>
          <a:p>
            <a:pPr algn="just"/>
            <a:endParaRPr lang="es-CL" dirty="0" smtClean="0">
              <a:solidFill>
                <a:srgbClr val="FFFFFF"/>
              </a:solidFill>
              <a:cs typeface="Verdana"/>
            </a:endParaRPr>
          </a:p>
          <a:p>
            <a:pPr algn="just"/>
            <a:r>
              <a:rPr lang="es-CL" dirty="0" smtClean="0">
                <a:solidFill>
                  <a:srgbClr val="FFFFFF"/>
                </a:solidFill>
                <a:cs typeface="Verdana"/>
              </a:rPr>
              <a:t>Uno debe comportarse éticamente no porque lo dice la ley si no porque es lo correcto.</a:t>
            </a:r>
          </a:p>
          <a:p>
            <a:pPr algn="just"/>
            <a:endParaRPr lang="es-CL" dirty="0" smtClean="0">
              <a:solidFill>
                <a:srgbClr val="FFFFFF"/>
              </a:solidFill>
              <a:cs typeface="Verdana"/>
            </a:endParaRPr>
          </a:p>
          <a:p>
            <a:pPr algn="just"/>
            <a:endParaRPr lang="es-CL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s-CL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Muchas Gracias</a:t>
            </a:r>
          </a:p>
          <a:p>
            <a:pPr algn="ctr">
              <a:buFont typeface="Arial" pitchFamily="34" charset="0"/>
              <a:buNone/>
              <a:defRPr/>
            </a:pPr>
            <a:endParaRPr lang="es-CL" dirty="0" smtClean="0"/>
          </a:p>
          <a:p>
            <a:pPr algn="ctr">
              <a:buFont typeface="Arial" pitchFamily="34" charset="0"/>
              <a:buNone/>
              <a:defRPr/>
            </a:pPr>
            <a:endParaRPr lang="es-CL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es-CL" dirty="0" smtClean="0">
                <a:solidFill>
                  <a:srgbClr val="FFFFFF"/>
                </a:solidFill>
                <a:hlinkClick r:id="rId2"/>
              </a:rPr>
              <a:t>www.chiletransparente.cl</a:t>
            </a:r>
            <a:endParaRPr lang="es-CL" dirty="0" smtClean="0">
              <a:solidFill>
                <a:srgbClr val="FFFFFF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es-CL" dirty="0" smtClean="0">
              <a:solidFill>
                <a:srgbClr val="FFFFFF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s-CL" dirty="0" smtClean="0">
                <a:solidFill>
                  <a:srgbClr val="FFFFFF"/>
                </a:solidFill>
              </a:rPr>
              <a:t>@</a:t>
            </a:r>
            <a:r>
              <a:rPr lang="es-CL" dirty="0" err="1" smtClean="0">
                <a:solidFill>
                  <a:srgbClr val="FFFFFF"/>
                </a:solidFill>
              </a:rPr>
              <a:t>albertoprecht</a:t>
            </a:r>
            <a:endParaRPr lang="es-C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6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5415" y="4044819"/>
            <a:ext cx="715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el Producto </a:t>
            </a:r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G</a:t>
            </a:r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eneral Bruto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de toda la economía del mundial.</a:t>
            </a:r>
            <a:endParaRPr lang="es-E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24480" y="2836977"/>
            <a:ext cx="2299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7200" b="1" dirty="0" smtClean="0">
                <a:solidFill>
                  <a:srgbClr val="FFFF00"/>
                </a:solidFill>
                <a:latin typeface="Verdana"/>
                <a:cs typeface="Verdana"/>
              </a:rPr>
              <a:t>5% </a:t>
            </a:r>
            <a:endParaRPr lang="es-ES" sz="7200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35093" y="2446524"/>
            <a:ext cx="287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Verdana"/>
                <a:cs typeface="Verdana"/>
              </a:rPr>
              <a:t>Eso equivale al</a:t>
            </a:r>
            <a:endParaRPr lang="es-E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6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2309706"/>
            <a:ext cx="9099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7200" b="1" dirty="0" smtClean="0">
                <a:solidFill>
                  <a:srgbClr val="FFFF00"/>
                </a:solidFill>
                <a:latin typeface="Verdana"/>
                <a:cs typeface="Verdana"/>
              </a:rPr>
              <a:t>USD$38.000 y $64.000 millones</a:t>
            </a:r>
            <a:endParaRPr lang="es-ES" sz="7200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39997" y="2063412"/>
            <a:ext cx="645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 smtClean="0">
                <a:solidFill>
                  <a:srgbClr val="FFFFFF"/>
                </a:solidFill>
                <a:latin typeface="Verdana"/>
                <a:cs typeface="Verdana"/>
              </a:rPr>
              <a:t>Corrupción y fraude cuestan a los países pobres entre</a:t>
            </a:r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6686" y="4461828"/>
            <a:ext cx="7857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  <a:latin typeface="Verdana"/>
                <a:cs typeface="Verdana"/>
              </a:rPr>
              <a:t>En casos de blanqueo de dineros, coimas y evasión de impuestos.</a:t>
            </a:r>
          </a:p>
          <a:p>
            <a:pPr algn="ctr"/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  <a:latin typeface="Verdana"/>
                <a:cs typeface="Verdana"/>
              </a:rPr>
              <a:t>( Según informe publicado por organización ONE 2014 )</a:t>
            </a:r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1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9017141"/>
              </p:ext>
            </p:extLst>
          </p:nvPr>
        </p:nvGraphicFramePr>
        <p:xfrm>
          <a:off x="555625" y="2171758"/>
          <a:ext cx="8032750" cy="43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1 Título"/>
          <p:cNvSpPr>
            <a:spLocks noGrp="1"/>
          </p:cNvSpPr>
          <p:nvPr>
            <p:ph type="title"/>
          </p:nvPr>
        </p:nvSpPr>
        <p:spPr>
          <a:xfrm>
            <a:off x="0" y="535851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Algunos tipos de actos corruptos</a:t>
            </a:r>
            <a:endParaRPr lang="es-CL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5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Pero corrupción es mucho más que eso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927</Words>
  <Application>Microsoft Office PowerPoint</Application>
  <PresentationFormat>Presentación en pantalla (4:3)</PresentationFormat>
  <Paragraphs>220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Transparencia y Probidad: Un trabajo conjunto</vt:lpstr>
      <vt:lpstr>Diapositiva 2</vt:lpstr>
      <vt:lpstr>¿Por qué es importante combatir la corrupción?</vt:lpstr>
      <vt:lpstr>Diapositiva 4</vt:lpstr>
      <vt:lpstr>Diapositiva 5</vt:lpstr>
      <vt:lpstr>Diapositiva 6</vt:lpstr>
      <vt:lpstr>Diapositiva 7</vt:lpstr>
      <vt:lpstr>Algunos tipos de actos corruptos</vt:lpstr>
      <vt:lpstr>Pero corrupción es mucho más que eso</vt:lpstr>
      <vt:lpstr>Diapositiva 10</vt:lpstr>
      <vt:lpstr>Corrupción en un entorno de desconfianza</vt:lpstr>
      <vt:lpstr>Y en MEXICO</vt:lpstr>
      <vt:lpstr>Satisfacción con la democracia</vt:lpstr>
      <vt:lpstr>La violencia en nuestros paises</vt:lpstr>
      <vt:lpstr>Diapositiva 15</vt:lpstr>
      <vt:lpstr>Auditoría a la Democracia 2014</vt:lpstr>
      <vt:lpstr>¿En que medida son eficaces las medidas para proteger a los funcionarios y al público de ser implicados en sobornos?</vt:lpstr>
      <vt:lpstr>¿Qué grado de confianza tiene la ciudadanía en que los funcionarios y los servicios públicos están libres de corrupción?</vt:lpstr>
      <vt:lpstr>¿Qué grado de confianza tiene la ciudadanía en que los funcionarios y los servicios públicos están libres de corrupción?</vt:lpstr>
      <vt:lpstr>Diapositiva 20</vt:lpstr>
      <vt:lpstr>Diapositiva 21</vt:lpstr>
      <vt:lpstr>Diapositiva 22</vt:lpstr>
      <vt:lpstr>IdePC e Índice de Desarrollo Humano</vt:lpstr>
      <vt:lpstr>IdePC e Índice de Desarrollo Democrático</vt:lpstr>
      <vt:lpstr>IdePC e Índice de Competitividad Global</vt:lpstr>
      <vt:lpstr>IdePC e Índice de Riesgo País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Partidos Políticos los grandes ausentes </vt:lpstr>
      <vt:lpstr>Índice de Transparencia en Partidos Políticos </vt:lpstr>
      <vt:lpstr>Diapositiva 37</vt:lpstr>
      <vt:lpstr>Diapositiva 38</vt:lpstr>
      <vt:lpstr>El problema de la corrupción </vt:lpstr>
      <vt:lpstr>Hechos de Corrupción el sector privado</vt:lpstr>
      <vt:lpstr>Comportamiento ético de las empresas en países de la OECD</vt:lpstr>
      <vt:lpstr> ¿Porqué comprometerse con la Transparencia? </vt:lpstr>
      <vt:lpstr>Diapositiva 43</vt:lpstr>
      <vt:lpstr>Diapositiva 44</vt:lpstr>
      <vt:lpstr>Diapositiva 45</vt:lpstr>
      <vt:lpstr>Diapositiva 46</vt:lpstr>
      <vt:lpstr>Diligencia debida</vt:lpstr>
      <vt:lpstr>Tecnología</vt:lpstr>
      <vt:lpstr>Algunas sugerencias cuando hablemos de soluciones.entrada</vt:lpstr>
      <vt:lpstr>Diapositiva 50</vt:lpstr>
      <vt:lpstr>Algunas reflexiones</vt:lpstr>
      <vt:lpstr>Diapositiva 52</vt:lpstr>
    </vt:vector>
  </TitlesOfParts>
  <Company>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Transparencia y Probidad:  Mejorando la calidad institucional pública y privada.</dc:title>
  <dc:creator>Gonzalo Andrés Alveal Becerra</dc:creator>
  <cp:lastModifiedBy>Administrador</cp:lastModifiedBy>
  <cp:revision>59</cp:revision>
  <dcterms:created xsi:type="dcterms:W3CDTF">2014-08-26T00:49:35Z</dcterms:created>
  <dcterms:modified xsi:type="dcterms:W3CDTF">2014-09-04T13:08:14Z</dcterms:modified>
</cp:coreProperties>
</file>